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8" r:id="rId3"/>
    <p:sldId id="269" r:id="rId4"/>
    <p:sldId id="270" r:id="rId5"/>
    <p:sldId id="271" r:id="rId6"/>
    <p:sldId id="272" r:id="rId7"/>
    <p:sldId id="274" r:id="rId8"/>
    <p:sldId id="276" r:id="rId9"/>
    <p:sldId id="277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n777" initials="f" lastIdx="1" clrIdx="0">
    <p:extLst>
      <p:ext uri="{19B8F6BF-5375-455C-9EA6-DF929625EA0E}">
        <p15:presenceInfo xmlns:p15="http://schemas.microsoft.com/office/powerpoint/2012/main" userId="fin77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3399"/>
    <a:srgbClr val="00FF00"/>
    <a:srgbClr val="66FF33"/>
    <a:srgbClr val="FF66FF"/>
    <a:srgbClr val="FFFF66"/>
    <a:srgbClr val="FFFF00"/>
    <a:srgbClr val="FF0066"/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2" autoAdjust="0"/>
  </p:normalViewPr>
  <p:slideViewPr>
    <p:cSldViewPr snapToGrid="0">
      <p:cViewPr varScale="1">
        <p:scale>
          <a:sx n="106" d="100"/>
          <a:sy n="106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2022 </a:t>
            </a:r>
            <a:r>
              <a:rPr lang="ru-RU" dirty="0"/>
              <a:t>г.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923095265707032E-2"/>
          <c:y val="0.15531252547777652"/>
          <c:w val="0.98256515467598249"/>
          <c:h val="0.617751632395827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35,1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64,9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35.1</c:v>
                </c:pt>
                <c:pt idx="1">
                  <c:v>64.900000000000006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2023 </a:t>
            </a:r>
            <a:r>
              <a:rPr lang="ru-RU" dirty="0"/>
              <a:t>г.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30,0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70,0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2024 </a:t>
            </a:r>
            <a:r>
              <a:rPr lang="ru-RU" dirty="0"/>
              <a:t>г.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32,6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67,4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32.6</c:v>
                </c:pt>
                <c:pt idx="1">
                  <c:v>67.400000000000006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2022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4506946492471660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781744708397905"/>
          <c:y val="0.14835101129992675"/>
          <c:w val="0.67442730030807774"/>
          <c:h val="0.621154425629213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г.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rgbClr val="FF66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66FF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6">
                  <a:tint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Субвенция</c:v>
                </c:pt>
                <c:pt idx="2">
                  <c:v>Субсидия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0.4</c:v>
                </c:pt>
                <c:pt idx="1">
                  <c:v>93.4</c:v>
                </c:pt>
                <c:pt idx="2">
                  <c:v>5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957176765992504"/>
          <c:y val="0.77867313603681532"/>
          <c:w val="0.34793979302956807"/>
          <c:h val="0.218763953854963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2023 </a:t>
            </a:r>
            <a:r>
              <a:rPr lang="ru-RU" dirty="0"/>
              <a:t>г.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г.</c:v>
                </c:pt>
              </c:strCache>
            </c:strRef>
          </c:tx>
          <c:spPr>
            <a:solidFill>
              <a:srgbClr val="66FF33"/>
            </a:solidFill>
          </c:spPr>
          <c:explosion val="1"/>
          <c:dPt>
            <c:idx val="0"/>
            <c:bubble3D val="0"/>
            <c:spPr>
              <a:solidFill>
                <a:srgbClr val="FF33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66FF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66FF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3.8719472282522684E-2"/>
                  <c:y val="-2.17710464292464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4577804524911584E-2"/>
                  <c:y val="-1.115670015339691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4249739638796455E-2"/>
                  <c:y val="-1.76886055539197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Субвенция</c:v>
                </c:pt>
                <c:pt idx="2">
                  <c:v> Субсидия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0.4</c:v>
                </c:pt>
                <c:pt idx="1">
                  <c:v>83</c:v>
                </c:pt>
                <c:pt idx="2">
                  <c:v>15.6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947421691361084"/>
          <c:y val="0.72032901258934756"/>
          <c:w val="0.5562364568210727"/>
          <c:h val="0.208073332210394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2024 </a:t>
            </a:r>
            <a:r>
              <a:rPr lang="ru-RU" dirty="0"/>
              <a:t>г.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г.</c:v>
                </c:pt>
              </c:strCache>
            </c:strRef>
          </c:tx>
          <c:spPr>
            <a:solidFill>
              <a:srgbClr val="66FF33"/>
            </a:solidFill>
          </c:spPr>
          <c:dPt>
            <c:idx val="0"/>
            <c:bubble3D val="0"/>
            <c:spPr>
              <a:solidFill>
                <a:srgbClr val="FF33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66FF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66FF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66FF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1.085529766550743E-2"/>
                  <c:y val="-2.08270215039530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2554864911640922E-2"/>
                  <c:y val="-9.267434237130955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154313280169784"/>
                  <c:y val="-1.37591595750960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715664008489202E-2"/>
                      <c:h val="5.3669512310245276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Субвенция</c:v>
                </c:pt>
                <c:pt idx="2">
                  <c:v>Субсидия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0.5</c:v>
                </c:pt>
                <c:pt idx="1">
                  <c:v>92.9</c:v>
                </c:pt>
                <c:pt idx="2">
                  <c:v>5.5</c:v>
                </c:pt>
                <c:pt idx="3">
                  <c:v>1.1000000000000001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19485696098E-2"/>
          <c:y val="0.7519013505602824"/>
          <c:w val="0.89999998210793242"/>
          <c:h val="0.208465518752407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0ED4B9-ACD8-436D-89A7-3ED746F041A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65B70E-FDDA-4A9C-AD0B-823720987B7F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Консолидированный бюджет Дмитриевского района</a:t>
          </a:r>
          <a:endParaRPr lang="ru-RU" sz="16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AA4392-7E35-4E2D-9DA4-0335B2F4FE29}" type="parTrans" cxnId="{23B196E7-4367-407C-935C-2EB78460BF15}">
      <dgm:prSet/>
      <dgm:spPr/>
      <dgm:t>
        <a:bodyPr/>
        <a:lstStyle/>
        <a:p>
          <a:endParaRPr lang="ru-RU"/>
        </a:p>
      </dgm:t>
    </dgm:pt>
    <dgm:pt modelId="{8EC3504A-AE38-4917-948B-569D37F52761}" type="sibTrans" cxnId="{23B196E7-4367-407C-935C-2EB78460BF15}">
      <dgm:prSet/>
      <dgm:spPr/>
      <dgm:t>
        <a:bodyPr/>
        <a:lstStyle/>
        <a:p>
          <a:endParaRPr lang="ru-RU"/>
        </a:p>
      </dgm:t>
    </dgm:pt>
    <dgm:pt modelId="{CAA8E676-E682-48C9-9EA0-A825E02F0ACB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Бюджеты поселений</a:t>
          </a:r>
          <a:endParaRPr lang="ru-RU" sz="16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06B016-CAE2-410D-A518-2AE173C27989}" type="parTrans" cxnId="{99AA6552-3E92-4CA2-BAD5-B9B91EA7476C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462E9FEF-1DE2-46D6-A605-E2377C81D57F}" type="sibTrans" cxnId="{99AA6552-3E92-4CA2-BAD5-B9B91EA7476C}">
      <dgm:prSet/>
      <dgm:spPr/>
      <dgm:t>
        <a:bodyPr/>
        <a:lstStyle/>
        <a:p>
          <a:endParaRPr lang="ru-RU"/>
        </a:p>
      </dgm:t>
    </dgm:pt>
    <dgm:pt modelId="{DC258D54-F496-4B98-96F1-C9A9E30BBCD1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«Город Дмитриев»</a:t>
          </a:r>
        </a:p>
      </dgm:t>
    </dgm:pt>
    <dgm:pt modelId="{752B70CB-DCE8-400C-BA15-ADADBEDFA1CE}" type="parTrans" cxnId="{733EDFDE-4E9B-4008-A5BC-208095319D76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7549F992-DB18-476B-AE5A-A0366940A946}" type="sibTrans" cxnId="{733EDFDE-4E9B-4008-A5BC-208095319D76}">
      <dgm:prSet/>
      <dgm:spPr/>
      <dgm:t>
        <a:bodyPr/>
        <a:lstStyle/>
        <a:p>
          <a:endParaRPr lang="ru-RU"/>
        </a:p>
      </dgm:t>
    </dgm:pt>
    <dgm:pt modelId="{E4118A1C-1653-4BE6-8A29-B2E1E6B1635C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«Старогородский сельсовет»</a:t>
          </a:r>
          <a:endParaRPr lang="ru-RU" sz="16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A28561-4B0F-4396-8BF3-E780DEC94722}" type="parTrans" cxnId="{80EB8F5B-EC8F-4EE7-B7B8-38E71754A997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F257092B-DB95-4BA5-AEDC-8A3ADB9344EE}" type="sibTrans" cxnId="{80EB8F5B-EC8F-4EE7-B7B8-38E71754A997}">
      <dgm:prSet/>
      <dgm:spPr/>
      <dgm:t>
        <a:bodyPr/>
        <a:lstStyle/>
        <a:p>
          <a:endParaRPr lang="ru-RU"/>
        </a:p>
      </dgm:t>
    </dgm:pt>
    <dgm:pt modelId="{3D39A12D-0D31-407A-82F9-D1FDBD33FF60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района «Дмитриевский район» Курской области</a:t>
          </a:r>
          <a:endParaRPr lang="ru-RU" sz="16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7BCAC9-5DEC-4F44-B88E-F98A645D6AB8}" type="sibTrans" cxnId="{1949B850-4EE4-43C4-ADDE-A1E04B0C63E5}">
      <dgm:prSet/>
      <dgm:spPr/>
      <dgm:t>
        <a:bodyPr/>
        <a:lstStyle/>
        <a:p>
          <a:endParaRPr lang="ru-RU"/>
        </a:p>
      </dgm:t>
    </dgm:pt>
    <dgm:pt modelId="{19662C30-DAF2-4E57-B7CC-1B351EEA7B37}" type="parTrans" cxnId="{1949B850-4EE4-43C4-ADDE-A1E04B0C63E5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A85B28EF-D1DC-4E00-94FD-610B29D8088E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«Дерюгинский сельсовет»</a:t>
          </a:r>
        </a:p>
      </dgm:t>
    </dgm:pt>
    <dgm:pt modelId="{0D5001D0-6BE7-4E64-9DF7-F0B097E311D9}" type="parTrans" cxnId="{88BDA410-0C09-4365-AAFF-3C5E3B18A705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4FFC40E7-C2AB-4B4C-88EC-D1C67D4C0A98}" type="sibTrans" cxnId="{88BDA410-0C09-4365-AAFF-3C5E3B18A705}">
      <dgm:prSet/>
      <dgm:spPr/>
      <dgm:t>
        <a:bodyPr/>
        <a:lstStyle/>
        <a:p>
          <a:endParaRPr lang="ru-RU"/>
        </a:p>
      </dgm:t>
    </dgm:pt>
    <dgm:pt modelId="{1F6C47C5-AA68-4CC8-AE48-7A285B856F8F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«Поповкинский сельсовет»</a:t>
          </a:r>
        </a:p>
      </dgm:t>
    </dgm:pt>
    <dgm:pt modelId="{52F74BA0-FE4E-45A4-A6B4-340324477BCC}" type="parTrans" cxnId="{402E22DD-8AD6-47E0-91FA-E8D73FFB9DEA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78475D73-31E1-4AAB-A0B9-5955E2931DCC}" type="sibTrans" cxnId="{402E22DD-8AD6-47E0-91FA-E8D73FFB9DEA}">
      <dgm:prSet/>
      <dgm:spPr/>
      <dgm:t>
        <a:bodyPr/>
        <a:lstStyle/>
        <a:p>
          <a:endParaRPr lang="ru-RU"/>
        </a:p>
      </dgm:t>
    </dgm:pt>
    <dgm:pt modelId="{2DFDA4DE-5D64-4F77-AC43-A6FB312F35B0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«Крупецкой сельсовет»</a:t>
          </a:r>
        </a:p>
      </dgm:t>
    </dgm:pt>
    <dgm:pt modelId="{76F33AFC-EDB9-4C75-BB65-E77231222853}" type="parTrans" cxnId="{FABC5F0B-BC9B-4F16-85FC-B810EA55D4B5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95A596CA-40FF-4C10-B578-853DFB43E127}" type="sibTrans" cxnId="{FABC5F0B-BC9B-4F16-85FC-B810EA55D4B5}">
      <dgm:prSet/>
      <dgm:spPr/>
      <dgm:t>
        <a:bodyPr/>
        <a:lstStyle/>
        <a:p>
          <a:endParaRPr lang="ru-RU"/>
        </a:p>
      </dgm:t>
    </dgm:pt>
    <dgm:pt modelId="{05B1401C-3459-491C-B735-1575FF636984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«Первоавгустовский сельсовет»</a:t>
          </a:r>
        </a:p>
      </dgm:t>
    </dgm:pt>
    <dgm:pt modelId="{E4EF460E-9701-4E6C-8E50-A1DEF6143DE6}" type="parTrans" cxnId="{B8D024A5-2420-4DDD-87FF-6A9B0CC937AA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43A6D389-D394-47B0-B809-0C750D05FE36}" type="sibTrans" cxnId="{B8D024A5-2420-4DDD-87FF-6A9B0CC937AA}">
      <dgm:prSet/>
      <dgm:spPr/>
      <dgm:t>
        <a:bodyPr/>
        <a:lstStyle/>
        <a:p>
          <a:endParaRPr lang="ru-RU"/>
        </a:p>
      </dgm:t>
    </dgm:pt>
    <dgm:pt modelId="{551F7402-CD40-472C-8247-D3A51C91491A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«Новопершинский сельсовет»</a:t>
          </a:r>
        </a:p>
      </dgm:t>
    </dgm:pt>
    <dgm:pt modelId="{064056BC-4550-4789-8B2A-41B1A6613220}" type="parTrans" cxnId="{940A9C91-A361-45F7-8A9D-A49CD908CFF8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AE3BF388-8015-42A0-A28E-D6E781496900}" type="sibTrans" cxnId="{940A9C91-A361-45F7-8A9D-A49CD908CFF8}">
      <dgm:prSet/>
      <dgm:spPr/>
      <dgm:t>
        <a:bodyPr/>
        <a:lstStyle/>
        <a:p>
          <a:endParaRPr lang="ru-RU"/>
        </a:p>
      </dgm:t>
    </dgm:pt>
    <dgm:pt modelId="{03F68836-0C31-47ED-810A-A961B7739DEF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«Почепский сельсовет»</a:t>
          </a:r>
        </a:p>
      </dgm:t>
    </dgm:pt>
    <dgm:pt modelId="{5BCF999F-2F0E-4DFF-82B0-84052685BF12}" type="parTrans" cxnId="{2D59E031-CEE3-441A-9A12-0EFB6FCB6E5D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9F4C741D-17DF-4827-9F74-6C3A366F0A4D}" type="sibTrans" cxnId="{2D59E031-CEE3-441A-9A12-0EFB6FCB6E5D}">
      <dgm:prSet/>
      <dgm:spPr/>
      <dgm:t>
        <a:bodyPr/>
        <a:lstStyle/>
        <a:p>
          <a:endParaRPr lang="ru-RU"/>
        </a:p>
      </dgm:t>
    </dgm:pt>
    <dgm:pt modelId="{8B1AF4DD-A7AA-4947-B659-68B0E4153CAD}" type="pres">
      <dgm:prSet presAssocID="{020ED4B9-ACD8-436D-89A7-3ED746F041A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262494-403E-45D9-8CA2-318A19C55C3F}" type="pres">
      <dgm:prSet presAssocID="{7365B70E-FDDA-4A9C-AD0B-823720987B7F}" presName="root1" presStyleCnt="0"/>
      <dgm:spPr/>
    </dgm:pt>
    <dgm:pt modelId="{5685AFA6-5ADD-4D54-A12A-DC349E0C67A7}" type="pres">
      <dgm:prSet presAssocID="{7365B70E-FDDA-4A9C-AD0B-823720987B7F}" presName="LevelOneTextNode" presStyleLbl="node0" presStyleIdx="0" presStyleCnt="1" custScaleX="192239" custScaleY="259876" custLinFactY="70741" custLinFactNeighborX="-4198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D7514D-FE64-4076-91FE-7929185D9E79}" type="pres">
      <dgm:prSet presAssocID="{7365B70E-FDDA-4A9C-AD0B-823720987B7F}" presName="level2hierChild" presStyleCnt="0"/>
      <dgm:spPr/>
    </dgm:pt>
    <dgm:pt modelId="{4C600936-7A76-484D-827C-56B0F2ECBB31}" type="pres">
      <dgm:prSet presAssocID="{19662C30-DAF2-4E57-B7CC-1B351EEA7B37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B998E19D-DCB4-416D-9192-4FD84859BA9D}" type="pres">
      <dgm:prSet presAssocID="{19662C30-DAF2-4E57-B7CC-1B351EEA7B37}" presName="connTx" presStyleLbl="parChTrans1D2" presStyleIdx="0" presStyleCnt="2"/>
      <dgm:spPr/>
      <dgm:t>
        <a:bodyPr/>
        <a:lstStyle/>
        <a:p>
          <a:endParaRPr lang="ru-RU"/>
        </a:p>
      </dgm:t>
    </dgm:pt>
    <dgm:pt modelId="{F2BF080A-FA1E-4E26-96EA-FEBD85F88C75}" type="pres">
      <dgm:prSet presAssocID="{3D39A12D-0D31-407A-82F9-D1FDBD33FF60}" presName="root2" presStyleCnt="0"/>
      <dgm:spPr/>
    </dgm:pt>
    <dgm:pt modelId="{E239931E-A483-464A-B67E-DB7BFBC69352}" type="pres">
      <dgm:prSet presAssocID="{3D39A12D-0D31-407A-82F9-D1FDBD33FF60}" presName="LevelTwoTextNode" presStyleLbl="node2" presStyleIdx="0" presStyleCnt="2" custScaleX="171556" custScaleY="333349" custLinFactNeighborX="-31468" custLinFactNeighborY="-544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FD25ED-CA69-46F8-AC83-DB8B148A099E}" type="pres">
      <dgm:prSet presAssocID="{3D39A12D-0D31-407A-82F9-D1FDBD33FF60}" presName="level3hierChild" presStyleCnt="0"/>
      <dgm:spPr/>
    </dgm:pt>
    <dgm:pt modelId="{A5B65261-B79C-44B0-B57D-D0C53BD7E19F}" type="pres">
      <dgm:prSet presAssocID="{9306B016-CAE2-410D-A518-2AE173C27989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209CCBA0-27D8-401C-8953-F011F0334D48}" type="pres">
      <dgm:prSet presAssocID="{9306B016-CAE2-410D-A518-2AE173C27989}" presName="connTx" presStyleLbl="parChTrans1D2" presStyleIdx="1" presStyleCnt="2"/>
      <dgm:spPr/>
      <dgm:t>
        <a:bodyPr/>
        <a:lstStyle/>
        <a:p>
          <a:endParaRPr lang="ru-RU"/>
        </a:p>
      </dgm:t>
    </dgm:pt>
    <dgm:pt modelId="{916AA750-5021-4FE5-B800-872CF1DE2EF3}" type="pres">
      <dgm:prSet presAssocID="{CAA8E676-E682-48C9-9EA0-A825E02F0ACB}" presName="root2" presStyleCnt="0"/>
      <dgm:spPr/>
    </dgm:pt>
    <dgm:pt modelId="{58793B40-56A0-4009-8429-5877ACEEB344}" type="pres">
      <dgm:prSet presAssocID="{CAA8E676-E682-48C9-9EA0-A825E02F0ACB}" presName="LevelTwoTextNode" presStyleLbl="node2" presStyleIdx="1" presStyleCnt="2" custScaleX="165661" custScaleY="347609" custLinFactY="100000" custLinFactNeighborX="-29376" custLinFactNeighborY="1796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969770-44BE-49C9-B2F2-A8768870F3CB}" type="pres">
      <dgm:prSet presAssocID="{CAA8E676-E682-48C9-9EA0-A825E02F0ACB}" presName="level3hierChild" presStyleCnt="0"/>
      <dgm:spPr/>
    </dgm:pt>
    <dgm:pt modelId="{208F1B94-4199-417C-BBB3-4F039C0EED74}" type="pres">
      <dgm:prSet presAssocID="{752B70CB-DCE8-400C-BA15-ADADBEDFA1CE}" presName="conn2-1" presStyleLbl="parChTrans1D3" presStyleIdx="0" presStyleCnt="8"/>
      <dgm:spPr/>
      <dgm:t>
        <a:bodyPr/>
        <a:lstStyle/>
        <a:p>
          <a:endParaRPr lang="ru-RU"/>
        </a:p>
      </dgm:t>
    </dgm:pt>
    <dgm:pt modelId="{2F3AB20D-A92D-48E3-810D-41886F49E623}" type="pres">
      <dgm:prSet presAssocID="{752B70CB-DCE8-400C-BA15-ADADBEDFA1CE}" presName="connTx" presStyleLbl="parChTrans1D3" presStyleIdx="0" presStyleCnt="8"/>
      <dgm:spPr/>
      <dgm:t>
        <a:bodyPr/>
        <a:lstStyle/>
        <a:p>
          <a:endParaRPr lang="ru-RU"/>
        </a:p>
      </dgm:t>
    </dgm:pt>
    <dgm:pt modelId="{D345EFCA-ACB9-4FC7-B75F-614A70FC0345}" type="pres">
      <dgm:prSet presAssocID="{DC258D54-F496-4B98-96F1-C9A9E30BBCD1}" presName="root2" presStyleCnt="0"/>
      <dgm:spPr/>
    </dgm:pt>
    <dgm:pt modelId="{18DAAFDB-7B47-491E-B5A7-1984FE233E3C}" type="pres">
      <dgm:prSet presAssocID="{DC258D54-F496-4B98-96F1-C9A9E30BBCD1}" presName="LevelTwoTextNode" presStyleLbl="node3" presStyleIdx="0" presStyleCnt="8" custScaleX="573873" custLinFactNeighborX="82275" custLinFactNeighborY="-324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815C07-4058-41F4-B1C3-7B724EC59CB7}" type="pres">
      <dgm:prSet presAssocID="{DC258D54-F496-4B98-96F1-C9A9E30BBCD1}" presName="level3hierChild" presStyleCnt="0"/>
      <dgm:spPr/>
    </dgm:pt>
    <dgm:pt modelId="{1E3F3226-E7E1-4FF9-BB6F-CF18B83F1999}" type="pres">
      <dgm:prSet presAssocID="{0D5001D0-6BE7-4E64-9DF7-F0B097E311D9}" presName="conn2-1" presStyleLbl="parChTrans1D3" presStyleIdx="1" presStyleCnt="8"/>
      <dgm:spPr/>
      <dgm:t>
        <a:bodyPr/>
        <a:lstStyle/>
        <a:p>
          <a:endParaRPr lang="ru-RU"/>
        </a:p>
      </dgm:t>
    </dgm:pt>
    <dgm:pt modelId="{DAE877EA-90A6-41B7-BB56-6EEDEA79EA50}" type="pres">
      <dgm:prSet presAssocID="{0D5001D0-6BE7-4E64-9DF7-F0B097E311D9}" presName="connTx" presStyleLbl="parChTrans1D3" presStyleIdx="1" presStyleCnt="8"/>
      <dgm:spPr/>
      <dgm:t>
        <a:bodyPr/>
        <a:lstStyle/>
        <a:p>
          <a:endParaRPr lang="ru-RU"/>
        </a:p>
      </dgm:t>
    </dgm:pt>
    <dgm:pt modelId="{06962287-7439-4662-9859-F4C55DE1A55D}" type="pres">
      <dgm:prSet presAssocID="{A85B28EF-D1DC-4E00-94FD-610B29D8088E}" presName="root2" presStyleCnt="0"/>
      <dgm:spPr/>
    </dgm:pt>
    <dgm:pt modelId="{59B22E8B-22F7-43F8-845A-0CFDCBCE173F}" type="pres">
      <dgm:prSet presAssocID="{A85B28EF-D1DC-4E00-94FD-610B29D8088E}" presName="LevelTwoTextNode" presStyleLbl="node3" presStyleIdx="1" presStyleCnt="8" custScaleX="573711" custLinFactNeighborX="81193" custLinFactNeighborY="-194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45F826-4FF7-47AE-9D5A-E4ACE7EC0A6D}" type="pres">
      <dgm:prSet presAssocID="{A85B28EF-D1DC-4E00-94FD-610B29D8088E}" presName="level3hierChild" presStyleCnt="0"/>
      <dgm:spPr/>
    </dgm:pt>
    <dgm:pt modelId="{5BE39FFD-5BE5-422D-BAC7-D778F0D519A9}" type="pres">
      <dgm:prSet presAssocID="{76F33AFC-EDB9-4C75-BB65-E77231222853}" presName="conn2-1" presStyleLbl="parChTrans1D3" presStyleIdx="2" presStyleCnt="8"/>
      <dgm:spPr/>
      <dgm:t>
        <a:bodyPr/>
        <a:lstStyle/>
        <a:p>
          <a:endParaRPr lang="ru-RU"/>
        </a:p>
      </dgm:t>
    </dgm:pt>
    <dgm:pt modelId="{3CD1777B-E29D-41EC-802D-F4057345D1C6}" type="pres">
      <dgm:prSet presAssocID="{76F33AFC-EDB9-4C75-BB65-E77231222853}" presName="connTx" presStyleLbl="parChTrans1D3" presStyleIdx="2" presStyleCnt="8"/>
      <dgm:spPr/>
      <dgm:t>
        <a:bodyPr/>
        <a:lstStyle/>
        <a:p>
          <a:endParaRPr lang="ru-RU"/>
        </a:p>
      </dgm:t>
    </dgm:pt>
    <dgm:pt modelId="{BA494658-8F9F-479F-9A9F-163E4566BB04}" type="pres">
      <dgm:prSet presAssocID="{2DFDA4DE-5D64-4F77-AC43-A6FB312F35B0}" presName="root2" presStyleCnt="0"/>
      <dgm:spPr/>
    </dgm:pt>
    <dgm:pt modelId="{F32B317F-613A-43BA-99E1-7C8BBD940E78}" type="pres">
      <dgm:prSet presAssocID="{2DFDA4DE-5D64-4F77-AC43-A6FB312F35B0}" presName="LevelTwoTextNode" presStyleLbl="node3" presStyleIdx="2" presStyleCnt="8" custScaleX="573724" custScaleY="107139" custLinFactNeighborX="82390" custLinFactNeighborY="-173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0CC89D-78CE-4ADE-89DF-BA2418C4E6D9}" type="pres">
      <dgm:prSet presAssocID="{2DFDA4DE-5D64-4F77-AC43-A6FB312F35B0}" presName="level3hierChild" presStyleCnt="0"/>
      <dgm:spPr/>
    </dgm:pt>
    <dgm:pt modelId="{147493F6-7340-40C7-B71C-4E8D378B69E4}" type="pres">
      <dgm:prSet presAssocID="{064056BC-4550-4789-8B2A-41B1A6613220}" presName="conn2-1" presStyleLbl="parChTrans1D3" presStyleIdx="3" presStyleCnt="8"/>
      <dgm:spPr/>
      <dgm:t>
        <a:bodyPr/>
        <a:lstStyle/>
        <a:p>
          <a:endParaRPr lang="ru-RU"/>
        </a:p>
      </dgm:t>
    </dgm:pt>
    <dgm:pt modelId="{C30A1D92-08ED-4D78-B4D9-AD7953A255C0}" type="pres">
      <dgm:prSet presAssocID="{064056BC-4550-4789-8B2A-41B1A6613220}" presName="connTx" presStyleLbl="parChTrans1D3" presStyleIdx="3" presStyleCnt="8"/>
      <dgm:spPr/>
      <dgm:t>
        <a:bodyPr/>
        <a:lstStyle/>
        <a:p>
          <a:endParaRPr lang="ru-RU"/>
        </a:p>
      </dgm:t>
    </dgm:pt>
    <dgm:pt modelId="{375A9BC1-3329-4C2E-A789-50000297B325}" type="pres">
      <dgm:prSet presAssocID="{551F7402-CD40-472C-8247-D3A51C91491A}" presName="root2" presStyleCnt="0"/>
      <dgm:spPr/>
    </dgm:pt>
    <dgm:pt modelId="{ECF95659-65D1-4C74-8E3F-DA8DBF8CBA25}" type="pres">
      <dgm:prSet presAssocID="{551F7402-CD40-472C-8247-D3A51C91491A}" presName="LevelTwoTextNode" presStyleLbl="node3" presStyleIdx="3" presStyleCnt="8" custScaleX="576193" custScaleY="118238" custLinFactNeighborX="12262" custLinFactNeighborY="-172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A43145-B101-451E-A6A6-11DF2468570F}" type="pres">
      <dgm:prSet presAssocID="{551F7402-CD40-472C-8247-D3A51C91491A}" presName="level3hierChild" presStyleCnt="0"/>
      <dgm:spPr/>
    </dgm:pt>
    <dgm:pt modelId="{744AAFD2-0F90-4538-96B9-0B94DEAF622A}" type="pres">
      <dgm:prSet presAssocID="{E4EF460E-9701-4E6C-8E50-A1DEF6143DE6}" presName="conn2-1" presStyleLbl="parChTrans1D3" presStyleIdx="4" presStyleCnt="8"/>
      <dgm:spPr/>
      <dgm:t>
        <a:bodyPr/>
        <a:lstStyle/>
        <a:p>
          <a:endParaRPr lang="ru-RU"/>
        </a:p>
      </dgm:t>
    </dgm:pt>
    <dgm:pt modelId="{1C444C71-90CB-4685-9422-DBC065AA4550}" type="pres">
      <dgm:prSet presAssocID="{E4EF460E-9701-4E6C-8E50-A1DEF6143DE6}" presName="connTx" presStyleLbl="parChTrans1D3" presStyleIdx="4" presStyleCnt="8"/>
      <dgm:spPr/>
      <dgm:t>
        <a:bodyPr/>
        <a:lstStyle/>
        <a:p>
          <a:endParaRPr lang="ru-RU"/>
        </a:p>
      </dgm:t>
    </dgm:pt>
    <dgm:pt modelId="{EBAAEFF2-88D7-4C84-ADF9-23806F64FB88}" type="pres">
      <dgm:prSet presAssocID="{05B1401C-3459-491C-B735-1575FF636984}" presName="root2" presStyleCnt="0"/>
      <dgm:spPr/>
    </dgm:pt>
    <dgm:pt modelId="{33133AAB-F0BA-4FD0-B661-381586D46233}" type="pres">
      <dgm:prSet presAssocID="{05B1401C-3459-491C-B735-1575FF636984}" presName="LevelTwoTextNode" presStyleLbl="node3" presStyleIdx="4" presStyleCnt="8" custScaleX="574504" custScaleY="116286" custLinFactNeighborX="75560" custLinFactNeighborY="-107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656AE3-C482-43ED-87FC-B5604149BEB1}" type="pres">
      <dgm:prSet presAssocID="{05B1401C-3459-491C-B735-1575FF636984}" presName="level3hierChild" presStyleCnt="0"/>
      <dgm:spPr/>
    </dgm:pt>
    <dgm:pt modelId="{7B8A699B-D19B-44A0-8F7C-F634EE9BFE19}" type="pres">
      <dgm:prSet presAssocID="{52F74BA0-FE4E-45A4-A6B4-340324477BCC}" presName="conn2-1" presStyleLbl="parChTrans1D3" presStyleIdx="5" presStyleCnt="8"/>
      <dgm:spPr/>
      <dgm:t>
        <a:bodyPr/>
        <a:lstStyle/>
        <a:p>
          <a:endParaRPr lang="ru-RU"/>
        </a:p>
      </dgm:t>
    </dgm:pt>
    <dgm:pt modelId="{D307DDF1-4A8F-4AE4-BE3E-65453B8DA077}" type="pres">
      <dgm:prSet presAssocID="{52F74BA0-FE4E-45A4-A6B4-340324477BCC}" presName="connTx" presStyleLbl="parChTrans1D3" presStyleIdx="5" presStyleCnt="8"/>
      <dgm:spPr/>
      <dgm:t>
        <a:bodyPr/>
        <a:lstStyle/>
        <a:p>
          <a:endParaRPr lang="ru-RU"/>
        </a:p>
      </dgm:t>
    </dgm:pt>
    <dgm:pt modelId="{49F49FFC-AB46-4BFA-9EF2-932914FE485A}" type="pres">
      <dgm:prSet presAssocID="{1F6C47C5-AA68-4CC8-AE48-7A285B856F8F}" presName="root2" presStyleCnt="0"/>
      <dgm:spPr/>
    </dgm:pt>
    <dgm:pt modelId="{882AB69A-0F42-467A-839F-76318BA506AF}" type="pres">
      <dgm:prSet presAssocID="{1F6C47C5-AA68-4CC8-AE48-7A285B856F8F}" presName="LevelTwoTextNode" presStyleLbl="node3" presStyleIdx="5" presStyleCnt="8" custScaleX="573902" custScaleY="116012" custLinFactNeighborX="72642" custLinFactNeighborY="-42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447E08-A22D-4407-8D3E-5E85707379F4}" type="pres">
      <dgm:prSet presAssocID="{1F6C47C5-AA68-4CC8-AE48-7A285B856F8F}" presName="level3hierChild" presStyleCnt="0"/>
      <dgm:spPr/>
    </dgm:pt>
    <dgm:pt modelId="{0B31A89C-53A0-4012-A9DD-48978F2F7BCC}" type="pres">
      <dgm:prSet presAssocID="{5BCF999F-2F0E-4DFF-82B0-84052685BF12}" presName="conn2-1" presStyleLbl="parChTrans1D3" presStyleIdx="6" presStyleCnt="8"/>
      <dgm:spPr/>
      <dgm:t>
        <a:bodyPr/>
        <a:lstStyle/>
        <a:p>
          <a:endParaRPr lang="ru-RU"/>
        </a:p>
      </dgm:t>
    </dgm:pt>
    <dgm:pt modelId="{DD12F653-E53B-46C4-B3EE-5E2AC4758AAB}" type="pres">
      <dgm:prSet presAssocID="{5BCF999F-2F0E-4DFF-82B0-84052685BF12}" presName="connTx" presStyleLbl="parChTrans1D3" presStyleIdx="6" presStyleCnt="8"/>
      <dgm:spPr/>
      <dgm:t>
        <a:bodyPr/>
        <a:lstStyle/>
        <a:p>
          <a:endParaRPr lang="ru-RU"/>
        </a:p>
      </dgm:t>
    </dgm:pt>
    <dgm:pt modelId="{56BF20D9-0B8E-468C-BBA5-064196CD75DA}" type="pres">
      <dgm:prSet presAssocID="{03F68836-0C31-47ED-810A-A961B7739DEF}" presName="root2" presStyleCnt="0"/>
      <dgm:spPr/>
    </dgm:pt>
    <dgm:pt modelId="{A87918C2-06A2-47EC-9604-45CC2B014763}" type="pres">
      <dgm:prSet presAssocID="{03F68836-0C31-47ED-810A-A961B7739DEF}" presName="LevelTwoTextNode" presStyleLbl="node3" presStyleIdx="6" presStyleCnt="8" custScaleX="576646" custScaleY="125549" custLinFactNeighborX="75046" custLinFactNeighborY="-106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6ADA75-1EFA-41E4-82E0-CFC40AB8063B}" type="pres">
      <dgm:prSet presAssocID="{03F68836-0C31-47ED-810A-A961B7739DEF}" presName="level3hierChild" presStyleCnt="0"/>
      <dgm:spPr/>
    </dgm:pt>
    <dgm:pt modelId="{6F473431-2A81-47C2-A700-9119BB988F92}" type="pres">
      <dgm:prSet presAssocID="{C3A28561-4B0F-4396-8BF3-E780DEC94722}" presName="conn2-1" presStyleLbl="parChTrans1D3" presStyleIdx="7" presStyleCnt="8"/>
      <dgm:spPr/>
      <dgm:t>
        <a:bodyPr/>
        <a:lstStyle/>
        <a:p>
          <a:endParaRPr lang="ru-RU"/>
        </a:p>
      </dgm:t>
    </dgm:pt>
    <dgm:pt modelId="{6F6B0558-16CC-4D89-8813-513375AD29DA}" type="pres">
      <dgm:prSet presAssocID="{C3A28561-4B0F-4396-8BF3-E780DEC94722}" presName="connTx" presStyleLbl="parChTrans1D3" presStyleIdx="7" presStyleCnt="8"/>
      <dgm:spPr/>
      <dgm:t>
        <a:bodyPr/>
        <a:lstStyle/>
        <a:p>
          <a:endParaRPr lang="ru-RU"/>
        </a:p>
      </dgm:t>
    </dgm:pt>
    <dgm:pt modelId="{5DBF5FCB-65D3-4A24-A6D3-A76386FE877F}" type="pres">
      <dgm:prSet presAssocID="{E4118A1C-1653-4BE6-8A29-B2E1E6B1635C}" presName="root2" presStyleCnt="0"/>
      <dgm:spPr/>
    </dgm:pt>
    <dgm:pt modelId="{9177EC0E-8884-423F-ACFC-404A4C6C5CF9}" type="pres">
      <dgm:prSet presAssocID="{E4118A1C-1653-4BE6-8A29-B2E1E6B1635C}" presName="LevelTwoTextNode" presStyleLbl="node3" presStyleIdx="7" presStyleCnt="8" custScaleX="574820" custLinFactNeighborX="8027" custLinFactNeighborY="-60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CDC6D3-7C06-4907-ABE3-1CEF1B9C6576}" type="pres">
      <dgm:prSet presAssocID="{E4118A1C-1653-4BE6-8A29-B2E1E6B1635C}" presName="level3hierChild" presStyleCnt="0"/>
      <dgm:spPr/>
    </dgm:pt>
  </dgm:ptLst>
  <dgm:cxnLst>
    <dgm:cxn modelId="{3B0DB3E7-C352-42E9-BCE2-C94174132515}" type="presOf" srcId="{5BCF999F-2F0E-4DFF-82B0-84052685BF12}" destId="{0B31A89C-53A0-4012-A9DD-48978F2F7BCC}" srcOrd="0" destOrd="0" presId="urn:microsoft.com/office/officeart/2005/8/layout/hierarchy2"/>
    <dgm:cxn modelId="{733EDFDE-4E9B-4008-A5BC-208095319D76}" srcId="{CAA8E676-E682-48C9-9EA0-A825E02F0ACB}" destId="{DC258D54-F496-4B98-96F1-C9A9E30BBCD1}" srcOrd="0" destOrd="0" parTransId="{752B70CB-DCE8-400C-BA15-ADADBEDFA1CE}" sibTransId="{7549F992-DB18-476B-AE5A-A0366940A946}"/>
    <dgm:cxn modelId="{402E22DD-8AD6-47E0-91FA-E8D73FFB9DEA}" srcId="{CAA8E676-E682-48C9-9EA0-A825E02F0ACB}" destId="{1F6C47C5-AA68-4CC8-AE48-7A285B856F8F}" srcOrd="5" destOrd="0" parTransId="{52F74BA0-FE4E-45A4-A6B4-340324477BCC}" sibTransId="{78475D73-31E1-4AAB-A0B9-5955E2931DCC}"/>
    <dgm:cxn modelId="{15338D23-2F91-442F-90BF-2219B3B2B573}" type="presOf" srcId="{76F33AFC-EDB9-4C75-BB65-E77231222853}" destId="{3CD1777B-E29D-41EC-802D-F4057345D1C6}" srcOrd="1" destOrd="0" presId="urn:microsoft.com/office/officeart/2005/8/layout/hierarchy2"/>
    <dgm:cxn modelId="{7CCFCF87-72F4-424F-96F2-1D0C09E180E1}" type="presOf" srcId="{05B1401C-3459-491C-B735-1575FF636984}" destId="{33133AAB-F0BA-4FD0-B661-381586D46233}" srcOrd="0" destOrd="0" presId="urn:microsoft.com/office/officeart/2005/8/layout/hierarchy2"/>
    <dgm:cxn modelId="{2D59E031-CEE3-441A-9A12-0EFB6FCB6E5D}" srcId="{CAA8E676-E682-48C9-9EA0-A825E02F0ACB}" destId="{03F68836-0C31-47ED-810A-A961B7739DEF}" srcOrd="6" destOrd="0" parTransId="{5BCF999F-2F0E-4DFF-82B0-84052685BF12}" sibTransId="{9F4C741D-17DF-4827-9F74-6C3A366F0A4D}"/>
    <dgm:cxn modelId="{8F8FF045-1EF0-4627-B1AA-064D098610D8}" type="presOf" srcId="{752B70CB-DCE8-400C-BA15-ADADBEDFA1CE}" destId="{2F3AB20D-A92D-48E3-810D-41886F49E623}" srcOrd="1" destOrd="0" presId="urn:microsoft.com/office/officeart/2005/8/layout/hierarchy2"/>
    <dgm:cxn modelId="{47BA1951-B27A-4010-B5BB-84C9B7F79133}" type="presOf" srcId="{19662C30-DAF2-4E57-B7CC-1B351EEA7B37}" destId="{B998E19D-DCB4-416D-9192-4FD84859BA9D}" srcOrd="1" destOrd="0" presId="urn:microsoft.com/office/officeart/2005/8/layout/hierarchy2"/>
    <dgm:cxn modelId="{E11F6491-4E3B-4662-A3D0-54B1C22950FC}" type="presOf" srcId="{C3A28561-4B0F-4396-8BF3-E780DEC94722}" destId="{6F473431-2A81-47C2-A700-9119BB988F92}" srcOrd="0" destOrd="0" presId="urn:microsoft.com/office/officeart/2005/8/layout/hierarchy2"/>
    <dgm:cxn modelId="{627CCCAE-D88A-45FA-AC34-D77652C13396}" type="presOf" srcId="{020ED4B9-ACD8-436D-89A7-3ED746F041AE}" destId="{8B1AF4DD-A7AA-4947-B659-68B0E4153CAD}" srcOrd="0" destOrd="0" presId="urn:microsoft.com/office/officeart/2005/8/layout/hierarchy2"/>
    <dgm:cxn modelId="{632A26F2-AA3F-4BA0-8A0F-AF4435D5ED1C}" type="presOf" srcId="{03F68836-0C31-47ED-810A-A961B7739DEF}" destId="{A87918C2-06A2-47EC-9604-45CC2B014763}" srcOrd="0" destOrd="0" presId="urn:microsoft.com/office/officeart/2005/8/layout/hierarchy2"/>
    <dgm:cxn modelId="{88BDA410-0C09-4365-AAFF-3C5E3B18A705}" srcId="{CAA8E676-E682-48C9-9EA0-A825E02F0ACB}" destId="{A85B28EF-D1DC-4E00-94FD-610B29D8088E}" srcOrd="1" destOrd="0" parTransId="{0D5001D0-6BE7-4E64-9DF7-F0B097E311D9}" sibTransId="{4FFC40E7-C2AB-4B4C-88EC-D1C67D4C0A98}"/>
    <dgm:cxn modelId="{940A9C91-A361-45F7-8A9D-A49CD908CFF8}" srcId="{CAA8E676-E682-48C9-9EA0-A825E02F0ACB}" destId="{551F7402-CD40-472C-8247-D3A51C91491A}" srcOrd="3" destOrd="0" parTransId="{064056BC-4550-4789-8B2A-41B1A6613220}" sibTransId="{AE3BF388-8015-42A0-A28E-D6E781496900}"/>
    <dgm:cxn modelId="{210B04C9-8A40-40E2-81BD-4E46E66B8C54}" type="presOf" srcId="{DC258D54-F496-4B98-96F1-C9A9E30BBCD1}" destId="{18DAAFDB-7B47-491E-B5A7-1984FE233E3C}" srcOrd="0" destOrd="0" presId="urn:microsoft.com/office/officeart/2005/8/layout/hierarchy2"/>
    <dgm:cxn modelId="{1C5E779E-935D-4AEE-B262-BCCE9BA7454C}" type="presOf" srcId="{064056BC-4550-4789-8B2A-41B1A6613220}" destId="{147493F6-7340-40C7-B71C-4E8D378B69E4}" srcOrd="0" destOrd="0" presId="urn:microsoft.com/office/officeart/2005/8/layout/hierarchy2"/>
    <dgm:cxn modelId="{B8D024A5-2420-4DDD-87FF-6A9B0CC937AA}" srcId="{CAA8E676-E682-48C9-9EA0-A825E02F0ACB}" destId="{05B1401C-3459-491C-B735-1575FF636984}" srcOrd="4" destOrd="0" parTransId="{E4EF460E-9701-4E6C-8E50-A1DEF6143DE6}" sibTransId="{43A6D389-D394-47B0-B809-0C750D05FE36}"/>
    <dgm:cxn modelId="{2160B512-B42E-498C-843A-865871FAA9EA}" type="presOf" srcId="{9306B016-CAE2-410D-A518-2AE173C27989}" destId="{A5B65261-B79C-44B0-B57D-D0C53BD7E19F}" srcOrd="0" destOrd="0" presId="urn:microsoft.com/office/officeart/2005/8/layout/hierarchy2"/>
    <dgm:cxn modelId="{23B196E7-4367-407C-935C-2EB78460BF15}" srcId="{020ED4B9-ACD8-436D-89A7-3ED746F041AE}" destId="{7365B70E-FDDA-4A9C-AD0B-823720987B7F}" srcOrd="0" destOrd="0" parTransId="{72AA4392-7E35-4E2D-9DA4-0335B2F4FE29}" sibTransId="{8EC3504A-AE38-4917-948B-569D37F52761}"/>
    <dgm:cxn modelId="{658C81F5-70DE-4A9D-86E2-0CB665B0551D}" type="presOf" srcId="{3D39A12D-0D31-407A-82F9-D1FDBD33FF60}" destId="{E239931E-A483-464A-B67E-DB7BFBC69352}" srcOrd="0" destOrd="0" presId="urn:microsoft.com/office/officeart/2005/8/layout/hierarchy2"/>
    <dgm:cxn modelId="{2847AEF1-23CB-4A90-B77A-554576674BB7}" type="presOf" srcId="{E4EF460E-9701-4E6C-8E50-A1DEF6143DE6}" destId="{1C444C71-90CB-4685-9422-DBC065AA4550}" srcOrd="1" destOrd="0" presId="urn:microsoft.com/office/officeart/2005/8/layout/hierarchy2"/>
    <dgm:cxn modelId="{F218F078-E010-457F-A0F0-3FF584DCB615}" type="presOf" srcId="{064056BC-4550-4789-8B2A-41B1A6613220}" destId="{C30A1D92-08ED-4D78-B4D9-AD7953A255C0}" srcOrd="1" destOrd="0" presId="urn:microsoft.com/office/officeart/2005/8/layout/hierarchy2"/>
    <dgm:cxn modelId="{440C61B1-0E7B-4DE2-839C-950B62B1C0C5}" type="presOf" srcId="{C3A28561-4B0F-4396-8BF3-E780DEC94722}" destId="{6F6B0558-16CC-4D89-8813-513375AD29DA}" srcOrd="1" destOrd="0" presId="urn:microsoft.com/office/officeart/2005/8/layout/hierarchy2"/>
    <dgm:cxn modelId="{50C91260-F757-4C0E-9803-F5BA1BF3AC65}" type="presOf" srcId="{E4EF460E-9701-4E6C-8E50-A1DEF6143DE6}" destId="{744AAFD2-0F90-4538-96B9-0B94DEAF622A}" srcOrd="0" destOrd="0" presId="urn:microsoft.com/office/officeart/2005/8/layout/hierarchy2"/>
    <dgm:cxn modelId="{FABC5F0B-BC9B-4F16-85FC-B810EA55D4B5}" srcId="{CAA8E676-E682-48C9-9EA0-A825E02F0ACB}" destId="{2DFDA4DE-5D64-4F77-AC43-A6FB312F35B0}" srcOrd="2" destOrd="0" parTransId="{76F33AFC-EDB9-4C75-BB65-E77231222853}" sibTransId="{95A596CA-40FF-4C10-B578-853DFB43E127}"/>
    <dgm:cxn modelId="{FC1A9774-4A04-47E3-9914-B851EC26936D}" type="presOf" srcId="{52F74BA0-FE4E-45A4-A6B4-340324477BCC}" destId="{7B8A699B-D19B-44A0-8F7C-F634EE9BFE19}" srcOrd="0" destOrd="0" presId="urn:microsoft.com/office/officeart/2005/8/layout/hierarchy2"/>
    <dgm:cxn modelId="{17450B25-EF51-44BF-8E51-BD451DB703CA}" type="presOf" srcId="{2DFDA4DE-5D64-4F77-AC43-A6FB312F35B0}" destId="{F32B317F-613A-43BA-99E1-7C8BBD940E78}" srcOrd="0" destOrd="0" presId="urn:microsoft.com/office/officeart/2005/8/layout/hierarchy2"/>
    <dgm:cxn modelId="{EDF474E2-4238-40F2-97E3-53EAF5FF3025}" type="presOf" srcId="{76F33AFC-EDB9-4C75-BB65-E77231222853}" destId="{5BE39FFD-5BE5-422D-BAC7-D778F0D519A9}" srcOrd="0" destOrd="0" presId="urn:microsoft.com/office/officeart/2005/8/layout/hierarchy2"/>
    <dgm:cxn modelId="{AB38184E-F342-479A-8BCD-6AB29B9871AE}" type="presOf" srcId="{752B70CB-DCE8-400C-BA15-ADADBEDFA1CE}" destId="{208F1B94-4199-417C-BBB3-4F039C0EED74}" srcOrd="0" destOrd="0" presId="urn:microsoft.com/office/officeart/2005/8/layout/hierarchy2"/>
    <dgm:cxn modelId="{E59D6BEE-BFD3-4D91-B9E6-F93DF1B108F6}" type="presOf" srcId="{19662C30-DAF2-4E57-B7CC-1B351EEA7B37}" destId="{4C600936-7A76-484D-827C-56B0F2ECBB31}" srcOrd="0" destOrd="0" presId="urn:microsoft.com/office/officeart/2005/8/layout/hierarchy2"/>
    <dgm:cxn modelId="{1949B850-4EE4-43C4-ADDE-A1E04B0C63E5}" srcId="{7365B70E-FDDA-4A9C-AD0B-823720987B7F}" destId="{3D39A12D-0D31-407A-82F9-D1FDBD33FF60}" srcOrd="0" destOrd="0" parTransId="{19662C30-DAF2-4E57-B7CC-1B351EEA7B37}" sibTransId="{D07BCAC9-5DEC-4F44-B88E-F98A645D6AB8}"/>
    <dgm:cxn modelId="{4D6F344D-305D-45E7-9CCF-B8F823AF6698}" type="presOf" srcId="{E4118A1C-1653-4BE6-8A29-B2E1E6B1635C}" destId="{9177EC0E-8884-423F-ACFC-404A4C6C5CF9}" srcOrd="0" destOrd="0" presId="urn:microsoft.com/office/officeart/2005/8/layout/hierarchy2"/>
    <dgm:cxn modelId="{69D1E7FF-04F1-432B-AC44-8B33F6E4F6EA}" type="presOf" srcId="{5BCF999F-2F0E-4DFF-82B0-84052685BF12}" destId="{DD12F653-E53B-46C4-B3EE-5E2AC4758AAB}" srcOrd="1" destOrd="0" presId="urn:microsoft.com/office/officeart/2005/8/layout/hierarchy2"/>
    <dgm:cxn modelId="{80EB8F5B-EC8F-4EE7-B7B8-38E71754A997}" srcId="{CAA8E676-E682-48C9-9EA0-A825E02F0ACB}" destId="{E4118A1C-1653-4BE6-8A29-B2E1E6B1635C}" srcOrd="7" destOrd="0" parTransId="{C3A28561-4B0F-4396-8BF3-E780DEC94722}" sibTransId="{F257092B-DB95-4BA5-AEDC-8A3ADB9344EE}"/>
    <dgm:cxn modelId="{81B028A8-01A5-4D6A-9E24-C8749E83078D}" type="presOf" srcId="{1F6C47C5-AA68-4CC8-AE48-7A285B856F8F}" destId="{882AB69A-0F42-467A-839F-76318BA506AF}" srcOrd="0" destOrd="0" presId="urn:microsoft.com/office/officeart/2005/8/layout/hierarchy2"/>
    <dgm:cxn modelId="{2109D5F8-8B6A-4B57-A4D5-FB6F0873D138}" type="presOf" srcId="{0D5001D0-6BE7-4E64-9DF7-F0B097E311D9}" destId="{DAE877EA-90A6-41B7-BB56-6EEDEA79EA50}" srcOrd="1" destOrd="0" presId="urn:microsoft.com/office/officeart/2005/8/layout/hierarchy2"/>
    <dgm:cxn modelId="{3E352FE9-386E-444C-AC36-02E308535DDC}" type="presOf" srcId="{9306B016-CAE2-410D-A518-2AE173C27989}" destId="{209CCBA0-27D8-401C-8953-F011F0334D48}" srcOrd="1" destOrd="0" presId="urn:microsoft.com/office/officeart/2005/8/layout/hierarchy2"/>
    <dgm:cxn modelId="{755AD1D5-1499-4DAF-B8FA-4732ECE71345}" type="presOf" srcId="{0D5001D0-6BE7-4E64-9DF7-F0B097E311D9}" destId="{1E3F3226-E7E1-4FF9-BB6F-CF18B83F1999}" srcOrd="0" destOrd="0" presId="urn:microsoft.com/office/officeart/2005/8/layout/hierarchy2"/>
    <dgm:cxn modelId="{80739131-E7CD-4B8F-9830-3B44B7703CA8}" type="presOf" srcId="{7365B70E-FDDA-4A9C-AD0B-823720987B7F}" destId="{5685AFA6-5ADD-4D54-A12A-DC349E0C67A7}" srcOrd="0" destOrd="0" presId="urn:microsoft.com/office/officeart/2005/8/layout/hierarchy2"/>
    <dgm:cxn modelId="{B073A8B6-F281-494C-B227-283E0AA18C8C}" type="presOf" srcId="{52F74BA0-FE4E-45A4-A6B4-340324477BCC}" destId="{D307DDF1-4A8F-4AE4-BE3E-65453B8DA077}" srcOrd="1" destOrd="0" presId="urn:microsoft.com/office/officeart/2005/8/layout/hierarchy2"/>
    <dgm:cxn modelId="{99AA6552-3E92-4CA2-BAD5-B9B91EA7476C}" srcId="{7365B70E-FDDA-4A9C-AD0B-823720987B7F}" destId="{CAA8E676-E682-48C9-9EA0-A825E02F0ACB}" srcOrd="1" destOrd="0" parTransId="{9306B016-CAE2-410D-A518-2AE173C27989}" sibTransId="{462E9FEF-1DE2-46D6-A605-E2377C81D57F}"/>
    <dgm:cxn modelId="{6CACDDEF-BFE2-4E6B-8591-F85F4032141B}" type="presOf" srcId="{A85B28EF-D1DC-4E00-94FD-610B29D8088E}" destId="{59B22E8B-22F7-43F8-845A-0CFDCBCE173F}" srcOrd="0" destOrd="0" presId="urn:microsoft.com/office/officeart/2005/8/layout/hierarchy2"/>
    <dgm:cxn modelId="{18D74ED8-459A-48FB-8910-D4DDC315E86C}" type="presOf" srcId="{CAA8E676-E682-48C9-9EA0-A825E02F0ACB}" destId="{58793B40-56A0-4009-8429-5877ACEEB344}" srcOrd="0" destOrd="0" presId="urn:microsoft.com/office/officeart/2005/8/layout/hierarchy2"/>
    <dgm:cxn modelId="{9519F818-1552-484C-8671-F9AF708E5B73}" type="presOf" srcId="{551F7402-CD40-472C-8247-D3A51C91491A}" destId="{ECF95659-65D1-4C74-8E3F-DA8DBF8CBA25}" srcOrd="0" destOrd="0" presId="urn:microsoft.com/office/officeart/2005/8/layout/hierarchy2"/>
    <dgm:cxn modelId="{CF9D7568-6A4F-44B1-9ADB-AB7DBDF6827F}" type="presParOf" srcId="{8B1AF4DD-A7AA-4947-B659-68B0E4153CAD}" destId="{5D262494-403E-45D9-8CA2-318A19C55C3F}" srcOrd="0" destOrd="0" presId="urn:microsoft.com/office/officeart/2005/8/layout/hierarchy2"/>
    <dgm:cxn modelId="{8AE787F0-E6BC-47F7-ACEC-A03F73A6E03F}" type="presParOf" srcId="{5D262494-403E-45D9-8CA2-318A19C55C3F}" destId="{5685AFA6-5ADD-4D54-A12A-DC349E0C67A7}" srcOrd="0" destOrd="0" presId="urn:microsoft.com/office/officeart/2005/8/layout/hierarchy2"/>
    <dgm:cxn modelId="{AC6E2E1B-8346-4304-9F1A-1F48F4196401}" type="presParOf" srcId="{5D262494-403E-45D9-8CA2-318A19C55C3F}" destId="{2FD7514D-FE64-4076-91FE-7929185D9E79}" srcOrd="1" destOrd="0" presId="urn:microsoft.com/office/officeart/2005/8/layout/hierarchy2"/>
    <dgm:cxn modelId="{B17CF6BA-60D2-4FD1-970E-5D4414DF6142}" type="presParOf" srcId="{2FD7514D-FE64-4076-91FE-7929185D9E79}" destId="{4C600936-7A76-484D-827C-56B0F2ECBB31}" srcOrd="0" destOrd="0" presId="urn:microsoft.com/office/officeart/2005/8/layout/hierarchy2"/>
    <dgm:cxn modelId="{10D3CF62-7CC8-4BC6-B650-4FC9B7B66132}" type="presParOf" srcId="{4C600936-7A76-484D-827C-56B0F2ECBB31}" destId="{B998E19D-DCB4-416D-9192-4FD84859BA9D}" srcOrd="0" destOrd="0" presId="urn:microsoft.com/office/officeart/2005/8/layout/hierarchy2"/>
    <dgm:cxn modelId="{F371331B-CBE8-4183-8D1B-D0C48DF187C9}" type="presParOf" srcId="{2FD7514D-FE64-4076-91FE-7929185D9E79}" destId="{F2BF080A-FA1E-4E26-96EA-FEBD85F88C75}" srcOrd="1" destOrd="0" presId="urn:microsoft.com/office/officeart/2005/8/layout/hierarchy2"/>
    <dgm:cxn modelId="{0EBB8739-9D06-47DF-B4BF-874B59975CE3}" type="presParOf" srcId="{F2BF080A-FA1E-4E26-96EA-FEBD85F88C75}" destId="{E239931E-A483-464A-B67E-DB7BFBC69352}" srcOrd="0" destOrd="0" presId="urn:microsoft.com/office/officeart/2005/8/layout/hierarchy2"/>
    <dgm:cxn modelId="{244B76DA-E97F-4268-8D2E-DD0DC2112C7A}" type="presParOf" srcId="{F2BF080A-FA1E-4E26-96EA-FEBD85F88C75}" destId="{E1FD25ED-CA69-46F8-AC83-DB8B148A099E}" srcOrd="1" destOrd="0" presId="urn:microsoft.com/office/officeart/2005/8/layout/hierarchy2"/>
    <dgm:cxn modelId="{DE42A222-0DB9-4CF1-BBB1-5E8247F6B0D6}" type="presParOf" srcId="{2FD7514D-FE64-4076-91FE-7929185D9E79}" destId="{A5B65261-B79C-44B0-B57D-D0C53BD7E19F}" srcOrd="2" destOrd="0" presId="urn:microsoft.com/office/officeart/2005/8/layout/hierarchy2"/>
    <dgm:cxn modelId="{1661F161-AB0C-48F0-98EE-F36879430F8B}" type="presParOf" srcId="{A5B65261-B79C-44B0-B57D-D0C53BD7E19F}" destId="{209CCBA0-27D8-401C-8953-F011F0334D48}" srcOrd="0" destOrd="0" presId="urn:microsoft.com/office/officeart/2005/8/layout/hierarchy2"/>
    <dgm:cxn modelId="{D329B46C-286E-491C-AA4D-F7FF06DFBDCB}" type="presParOf" srcId="{2FD7514D-FE64-4076-91FE-7929185D9E79}" destId="{916AA750-5021-4FE5-B800-872CF1DE2EF3}" srcOrd="3" destOrd="0" presId="urn:microsoft.com/office/officeart/2005/8/layout/hierarchy2"/>
    <dgm:cxn modelId="{323926CE-135D-45E4-A6AA-63BD24B75696}" type="presParOf" srcId="{916AA750-5021-4FE5-B800-872CF1DE2EF3}" destId="{58793B40-56A0-4009-8429-5877ACEEB344}" srcOrd="0" destOrd="0" presId="urn:microsoft.com/office/officeart/2005/8/layout/hierarchy2"/>
    <dgm:cxn modelId="{889B48F1-63F8-4228-B0DE-6A4F5DD32DAF}" type="presParOf" srcId="{916AA750-5021-4FE5-B800-872CF1DE2EF3}" destId="{D1969770-44BE-49C9-B2F2-A8768870F3CB}" srcOrd="1" destOrd="0" presId="urn:microsoft.com/office/officeart/2005/8/layout/hierarchy2"/>
    <dgm:cxn modelId="{7D212AB6-6104-4182-9C90-B3D013237948}" type="presParOf" srcId="{D1969770-44BE-49C9-B2F2-A8768870F3CB}" destId="{208F1B94-4199-417C-BBB3-4F039C0EED74}" srcOrd="0" destOrd="0" presId="urn:microsoft.com/office/officeart/2005/8/layout/hierarchy2"/>
    <dgm:cxn modelId="{91618930-5789-4167-B294-B120812F21E6}" type="presParOf" srcId="{208F1B94-4199-417C-BBB3-4F039C0EED74}" destId="{2F3AB20D-A92D-48E3-810D-41886F49E623}" srcOrd="0" destOrd="0" presId="urn:microsoft.com/office/officeart/2005/8/layout/hierarchy2"/>
    <dgm:cxn modelId="{2DDF0082-6377-4E70-9393-DF9BB2BEC56D}" type="presParOf" srcId="{D1969770-44BE-49C9-B2F2-A8768870F3CB}" destId="{D345EFCA-ACB9-4FC7-B75F-614A70FC0345}" srcOrd="1" destOrd="0" presId="urn:microsoft.com/office/officeart/2005/8/layout/hierarchy2"/>
    <dgm:cxn modelId="{2FB5FE0C-BDDB-4ED2-A6DA-F4BAC455E6C3}" type="presParOf" srcId="{D345EFCA-ACB9-4FC7-B75F-614A70FC0345}" destId="{18DAAFDB-7B47-491E-B5A7-1984FE233E3C}" srcOrd="0" destOrd="0" presId="urn:microsoft.com/office/officeart/2005/8/layout/hierarchy2"/>
    <dgm:cxn modelId="{C1159FDA-82FF-4448-816A-B5273F4E1ECC}" type="presParOf" srcId="{D345EFCA-ACB9-4FC7-B75F-614A70FC0345}" destId="{C9815C07-4058-41F4-B1C3-7B724EC59CB7}" srcOrd="1" destOrd="0" presId="urn:microsoft.com/office/officeart/2005/8/layout/hierarchy2"/>
    <dgm:cxn modelId="{0EC5A532-938A-4A38-B15A-A99AA4152545}" type="presParOf" srcId="{D1969770-44BE-49C9-B2F2-A8768870F3CB}" destId="{1E3F3226-E7E1-4FF9-BB6F-CF18B83F1999}" srcOrd="2" destOrd="0" presId="urn:microsoft.com/office/officeart/2005/8/layout/hierarchy2"/>
    <dgm:cxn modelId="{D389F71B-C7F8-463F-9AF6-2C3D3E04D005}" type="presParOf" srcId="{1E3F3226-E7E1-4FF9-BB6F-CF18B83F1999}" destId="{DAE877EA-90A6-41B7-BB56-6EEDEA79EA50}" srcOrd="0" destOrd="0" presId="urn:microsoft.com/office/officeart/2005/8/layout/hierarchy2"/>
    <dgm:cxn modelId="{C2B64C99-4B99-49E5-AC54-4B06A0C44017}" type="presParOf" srcId="{D1969770-44BE-49C9-B2F2-A8768870F3CB}" destId="{06962287-7439-4662-9859-F4C55DE1A55D}" srcOrd="3" destOrd="0" presId="urn:microsoft.com/office/officeart/2005/8/layout/hierarchy2"/>
    <dgm:cxn modelId="{7BFDC33C-5EF5-465F-9349-4EAECC7FA485}" type="presParOf" srcId="{06962287-7439-4662-9859-F4C55DE1A55D}" destId="{59B22E8B-22F7-43F8-845A-0CFDCBCE173F}" srcOrd="0" destOrd="0" presId="urn:microsoft.com/office/officeart/2005/8/layout/hierarchy2"/>
    <dgm:cxn modelId="{861910F9-9D99-471B-A152-29F71CABE466}" type="presParOf" srcId="{06962287-7439-4662-9859-F4C55DE1A55D}" destId="{1845F826-4FF7-47AE-9D5A-E4ACE7EC0A6D}" srcOrd="1" destOrd="0" presId="urn:microsoft.com/office/officeart/2005/8/layout/hierarchy2"/>
    <dgm:cxn modelId="{31BD94B4-782A-4BE8-88EF-C16FCC065FBB}" type="presParOf" srcId="{D1969770-44BE-49C9-B2F2-A8768870F3CB}" destId="{5BE39FFD-5BE5-422D-BAC7-D778F0D519A9}" srcOrd="4" destOrd="0" presId="urn:microsoft.com/office/officeart/2005/8/layout/hierarchy2"/>
    <dgm:cxn modelId="{FF84CF7B-8C32-456C-A95A-2EC0DFA78C6F}" type="presParOf" srcId="{5BE39FFD-5BE5-422D-BAC7-D778F0D519A9}" destId="{3CD1777B-E29D-41EC-802D-F4057345D1C6}" srcOrd="0" destOrd="0" presId="urn:microsoft.com/office/officeart/2005/8/layout/hierarchy2"/>
    <dgm:cxn modelId="{101BAEA6-6B02-449C-AD96-7A7BFFA84D10}" type="presParOf" srcId="{D1969770-44BE-49C9-B2F2-A8768870F3CB}" destId="{BA494658-8F9F-479F-9A9F-163E4566BB04}" srcOrd="5" destOrd="0" presId="urn:microsoft.com/office/officeart/2005/8/layout/hierarchy2"/>
    <dgm:cxn modelId="{56D327A0-47A0-44A6-9370-30D131709895}" type="presParOf" srcId="{BA494658-8F9F-479F-9A9F-163E4566BB04}" destId="{F32B317F-613A-43BA-99E1-7C8BBD940E78}" srcOrd="0" destOrd="0" presId="urn:microsoft.com/office/officeart/2005/8/layout/hierarchy2"/>
    <dgm:cxn modelId="{C5A6A764-C322-4812-97C6-515BF744050A}" type="presParOf" srcId="{BA494658-8F9F-479F-9A9F-163E4566BB04}" destId="{2E0CC89D-78CE-4ADE-89DF-BA2418C4E6D9}" srcOrd="1" destOrd="0" presId="urn:microsoft.com/office/officeart/2005/8/layout/hierarchy2"/>
    <dgm:cxn modelId="{81C931C3-7AD8-4248-B1CA-1E7A610822A1}" type="presParOf" srcId="{D1969770-44BE-49C9-B2F2-A8768870F3CB}" destId="{147493F6-7340-40C7-B71C-4E8D378B69E4}" srcOrd="6" destOrd="0" presId="urn:microsoft.com/office/officeart/2005/8/layout/hierarchy2"/>
    <dgm:cxn modelId="{37C0702C-5447-4AE8-99A7-7CA3EF30C54A}" type="presParOf" srcId="{147493F6-7340-40C7-B71C-4E8D378B69E4}" destId="{C30A1D92-08ED-4D78-B4D9-AD7953A255C0}" srcOrd="0" destOrd="0" presId="urn:microsoft.com/office/officeart/2005/8/layout/hierarchy2"/>
    <dgm:cxn modelId="{2BEEC865-CF51-40E5-99B1-25D3667E7100}" type="presParOf" srcId="{D1969770-44BE-49C9-B2F2-A8768870F3CB}" destId="{375A9BC1-3329-4C2E-A789-50000297B325}" srcOrd="7" destOrd="0" presId="urn:microsoft.com/office/officeart/2005/8/layout/hierarchy2"/>
    <dgm:cxn modelId="{AF79CAE2-5E6E-4C0F-90E8-E51ECBA81C96}" type="presParOf" srcId="{375A9BC1-3329-4C2E-A789-50000297B325}" destId="{ECF95659-65D1-4C74-8E3F-DA8DBF8CBA25}" srcOrd="0" destOrd="0" presId="urn:microsoft.com/office/officeart/2005/8/layout/hierarchy2"/>
    <dgm:cxn modelId="{A6D4AAC7-70C8-460A-A485-84BDDECEFBA8}" type="presParOf" srcId="{375A9BC1-3329-4C2E-A789-50000297B325}" destId="{54A43145-B101-451E-A6A6-11DF2468570F}" srcOrd="1" destOrd="0" presId="urn:microsoft.com/office/officeart/2005/8/layout/hierarchy2"/>
    <dgm:cxn modelId="{7DE369E6-0D90-43B0-94CC-709761E586E3}" type="presParOf" srcId="{D1969770-44BE-49C9-B2F2-A8768870F3CB}" destId="{744AAFD2-0F90-4538-96B9-0B94DEAF622A}" srcOrd="8" destOrd="0" presId="urn:microsoft.com/office/officeart/2005/8/layout/hierarchy2"/>
    <dgm:cxn modelId="{8E6C0A50-3806-4873-8432-1C3416CFDC76}" type="presParOf" srcId="{744AAFD2-0F90-4538-96B9-0B94DEAF622A}" destId="{1C444C71-90CB-4685-9422-DBC065AA4550}" srcOrd="0" destOrd="0" presId="urn:microsoft.com/office/officeart/2005/8/layout/hierarchy2"/>
    <dgm:cxn modelId="{F7CCCD65-D171-4A9A-8C04-269775AB518E}" type="presParOf" srcId="{D1969770-44BE-49C9-B2F2-A8768870F3CB}" destId="{EBAAEFF2-88D7-4C84-ADF9-23806F64FB88}" srcOrd="9" destOrd="0" presId="urn:microsoft.com/office/officeart/2005/8/layout/hierarchy2"/>
    <dgm:cxn modelId="{16B05FA1-EBFB-497E-B4A3-14E146A8AF86}" type="presParOf" srcId="{EBAAEFF2-88D7-4C84-ADF9-23806F64FB88}" destId="{33133AAB-F0BA-4FD0-B661-381586D46233}" srcOrd="0" destOrd="0" presId="urn:microsoft.com/office/officeart/2005/8/layout/hierarchy2"/>
    <dgm:cxn modelId="{64CA377E-B9F9-4F6E-8721-164B0E45F906}" type="presParOf" srcId="{EBAAEFF2-88D7-4C84-ADF9-23806F64FB88}" destId="{9D656AE3-C482-43ED-87FC-B5604149BEB1}" srcOrd="1" destOrd="0" presId="urn:microsoft.com/office/officeart/2005/8/layout/hierarchy2"/>
    <dgm:cxn modelId="{FD802FE3-242F-4125-AB93-724D22DA8823}" type="presParOf" srcId="{D1969770-44BE-49C9-B2F2-A8768870F3CB}" destId="{7B8A699B-D19B-44A0-8F7C-F634EE9BFE19}" srcOrd="10" destOrd="0" presId="urn:microsoft.com/office/officeart/2005/8/layout/hierarchy2"/>
    <dgm:cxn modelId="{E45E6523-4076-4CB2-8E3D-B1BEB434FDEA}" type="presParOf" srcId="{7B8A699B-D19B-44A0-8F7C-F634EE9BFE19}" destId="{D307DDF1-4A8F-4AE4-BE3E-65453B8DA077}" srcOrd="0" destOrd="0" presId="urn:microsoft.com/office/officeart/2005/8/layout/hierarchy2"/>
    <dgm:cxn modelId="{1E194914-A40E-450E-A931-AA71D1BC9374}" type="presParOf" srcId="{D1969770-44BE-49C9-B2F2-A8768870F3CB}" destId="{49F49FFC-AB46-4BFA-9EF2-932914FE485A}" srcOrd="11" destOrd="0" presId="urn:microsoft.com/office/officeart/2005/8/layout/hierarchy2"/>
    <dgm:cxn modelId="{7B11AA11-7931-49E2-A51B-1473DD251B78}" type="presParOf" srcId="{49F49FFC-AB46-4BFA-9EF2-932914FE485A}" destId="{882AB69A-0F42-467A-839F-76318BA506AF}" srcOrd="0" destOrd="0" presId="urn:microsoft.com/office/officeart/2005/8/layout/hierarchy2"/>
    <dgm:cxn modelId="{1B91A048-6C16-4E84-BF0F-F0CC51DC0DF8}" type="presParOf" srcId="{49F49FFC-AB46-4BFA-9EF2-932914FE485A}" destId="{13447E08-A22D-4407-8D3E-5E85707379F4}" srcOrd="1" destOrd="0" presId="urn:microsoft.com/office/officeart/2005/8/layout/hierarchy2"/>
    <dgm:cxn modelId="{DD67708E-082F-410A-A23E-2CB19F90333F}" type="presParOf" srcId="{D1969770-44BE-49C9-B2F2-A8768870F3CB}" destId="{0B31A89C-53A0-4012-A9DD-48978F2F7BCC}" srcOrd="12" destOrd="0" presId="urn:microsoft.com/office/officeart/2005/8/layout/hierarchy2"/>
    <dgm:cxn modelId="{E91349F4-2863-4FCB-B484-AEF984B1860A}" type="presParOf" srcId="{0B31A89C-53A0-4012-A9DD-48978F2F7BCC}" destId="{DD12F653-E53B-46C4-B3EE-5E2AC4758AAB}" srcOrd="0" destOrd="0" presId="urn:microsoft.com/office/officeart/2005/8/layout/hierarchy2"/>
    <dgm:cxn modelId="{7B68CF34-AD37-4B6D-95B1-89E5C29BD260}" type="presParOf" srcId="{D1969770-44BE-49C9-B2F2-A8768870F3CB}" destId="{56BF20D9-0B8E-468C-BBA5-064196CD75DA}" srcOrd="13" destOrd="0" presId="urn:microsoft.com/office/officeart/2005/8/layout/hierarchy2"/>
    <dgm:cxn modelId="{F0FBCCD3-ED44-433B-95B4-2132F8A1EC1C}" type="presParOf" srcId="{56BF20D9-0B8E-468C-BBA5-064196CD75DA}" destId="{A87918C2-06A2-47EC-9604-45CC2B014763}" srcOrd="0" destOrd="0" presId="urn:microsoft.com/office/officeart/2005/8/layout/hierarchy2"/>
    <dgm:cxn modelId="{4DE13E01-4EAC-492B-BAD5-0B7F2E886C23}" type="presParOf" srcId="{56BF20D9-0B8E-468C-BBA5-064196CD75DA}" destId="{BF6ADA75-1EFA-41E4-82E0-CFC40AB8063B}" srcOrd="1" destOrd="0" presId="urn:microsoft.com/office/officeart/2005/8/layout/hierarchy2"/>
    <dgm:cxn modelId="{7F363E03-DD29-42D9-A691-0050F6F5B02A}" type="presParOf" srcId="{D1969770-44BE-49C9-B2F2-A8768870F3CB}" destId="{6F473431-2A81-47C2-A700-9119BB988F92}" srcOrd="14" destOrd="0" presId="urn:microsoft.com/office/officeart/2005/8/layout/hierarchy2"/>
    <dgm:cxn modelId="{E57B725D-9F53-47FE-9512-35C0B5B43F30}" type="presParOf" srcId="{6F473431-2A81-47C2-A700-9119BB988F92}" destId="{6F6B0558-16CC-4D89-8813-513375AD29DA}" srcOrd="0" destOrd="0" presId="urn:microsoft.com/office/officeart/2005/8/layout/hierarchy2"/>
    <dgm:cxn modelId="{6E88781D-FE61-46C8-85E4-12C01AE331F4}" type="presParOf" srcId="{D1969770-44BE-49C9-B2F2-A8768870F3CB}" destId="{5DBF5FCB-65D3-4A24-A6D3-A76386FE877F}" srcOrd="15" destOrd="0" presId="urn:microsoft.com/office/officeart/2005/8/layout/hierarchy2"/>
    <dgm:cxn modelId="{14DA2CAF-F2EE-4ACA-A6F0-B0682FEBAE63}" type="presParOf" srcId="{5DBF5FCB-65D3-4A24-A6D3-A76386FE877F}" destId="{9177EC0E-8884-423F-ACFC-404A4C6C5CF9}" srcOrd="0" destOrd="0" presId="urn:microsoft.com/office/officeart/2005/8/layout/hierarchy2"/>
    <dgm:cxn modelId="{94C56BB1-8785-4E9A-A916-2D0245F623A6}" type="presParOf" srcId="{5DBF5FCB-65D3-4A24-A6D3-A76386FE877F}" destId="{7DCDC6D3-7C06-4907-ABE3-1CEF1B9C657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88959E-DF4C-49C8-9DF4-AF92789BBF0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013322-0C14-4FDA-8F5E-BEE990B9204A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Участвует в формировании доходной части </a:t>
          </a:r>
          <a:r>
            <a:rPr lang="ru-RU" sz="18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бюджета</a:t>
          </a:r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(уплачивает налоги и сборы)</a:t>
          </a:r>
          <a:endParaRPr lang="ru-RU" sz="16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366646-B0B7-4E85-B2A0-2163F9D2579E}" type="parTrans" cxnId="{5BFAF491-CD11-44FA-A34B-1A4FE56B7D76}">
      <dgm:prSet/>
      <dgm:spPr/>
      <dgm:t>
        <a:bodyPr/>
        <a:lstStyle/>
        <a:p>
          <a:endParaRPr lang="ru-RU"/>
        </a:p>
      </dgm:t>
    </dgm:pt>
    <dgm:pt modelId="{9DE17A61-C7B1-4723-A198-DBDAB6676C50}" type="sibTrans" cxnId="{5BFAF491-CD11-44FA-A34B-1A4FE56B7D76}">
      <dgm:prSet/>
      <dgm:spPr/>
      <dgm:t>
        <a:bodyPr/>
        <a:lstStyle/>
        <a:p>
          <a:endParaRPr lang="ru-RU"/>
        </a:p>
      </dgm:t>
    </dgm:pt>
    <dgm:pt modelId="{E1088809-7A5E-44BC-9AED-A12AC0CC5B76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</a:t>
          </a:r>
          <a:endParaRPr lang="ru-RU" sz="16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C4C25E-3999-4752-8CCF-7BA39F42D8D8}" type="parTrans" cxnId="{7F23EA79-5B85-4329-9788-A6F4C58B92C0}">
      <dgm:prSet/>
      <dgm:spPr/>
      <dgm:t>
        <a:bodyPr/>
        <a:lstStyle/>
        <a:p>
          <a:endParaRPr lang="ru-RU"/>
        </a:p>
      </dgm:t>
    </dgm:pt>
    <dgm:pt modelId="{DE1E16B9-F354-4E29-B610-21E7E0649202}" type="sibTrans" cxnId="{7F23EA79-5B85-4329-9788-A6F4C58B92C0}">
      <dgm:prSet/>
      <dgm:spPr/>
      <dgm:t>
        <a:bodyPr/>
        <a:lstStyle/>
        <a:p>
          <a:endParaRPr lang="ru-RU"/>
        </a:p>
      </dgm:t>
    </dgm:pt>
    <dgm:pt modelId="{16185128-406E-408C-8B3E-161A4CD77C3B}">
      <dgm:prSet phldrT="[Текст]" custT="1"/>
      <dgm:spPr/>
      <dgm:t>
        <a:bodyPr/>
        <a:lstStyle/>
        <a:p>
          <a:pPr algn="ctr"/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Как получатель социальных гарантий и муниципальных услуг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93CE91-2E31-4771-851A-91FF49C3EA87}" type="parTrans" cxnId="{88AF6BBD-B039-4146-A810-5CA4EB752C5C}">
      <dgm:prSet/>
      <dgm:spPr/>
      <dgm:t>
        <a:bodyPr/>
        <a:lstStyle/>
        <a:p>
          <a:endParaRPr lang="ru-RU"/>
        </a:p>
      </dgm:t>
    </dgm:pt>
    <dgm:pt modelId="{71DF0B81-EC98-4E99-B67E-EA251E245F6C}" type="sibTrans" cxnId="{88AF6BBD-B039-4146-A810-5CA4EB752C5C}">
      <dgm:prSet/>
      <dgm:spPr/>
      <dgm:t>
        <a:bodyPr/>
        <a:lstStyle/>
        <a:p>
          <a:endParaRPr lang="ru-RU"/>
        </a:p>
      </dgm:t>
    </dgm:pt>
    <dgm:pt modelId="{B4A21702-0615-426F-98CB-EF2867D6A642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Участвует в исполнении	 расходной части бюджета (получает социальные гарантии в сфере образования, культуры, социальной сфере и др.)</a:t>
          </a:r>
          <a:endParaRPr lang="ru-RU" sz="16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42E023-64E4-4D78-A0F9-E518FBF85FEE}" type="parTrans" cxnId="{146CEDF5-A6AB-461D-AA9E-98844571D941}">
      <dgm:prSet/>
      <dgm:spPr/>
      <dgm:t>
        <a:bodyPr/>
        <a:lstStyle/>
        <a:p>
          <a:endParaRPr lang="ru-RU"/>
        </a:p>
      </dgm:t>
    </dgm:pt>
    <dgm:pt modelId="{3B1CC862-35BE-49E7-A704-8AE90A7F4BE8}" type="sibTrans" cxnId="{146CEDF5-A6AB-461D-AA9E-98844571D941}">
      <dgm:prSet/>
      <dgm:spPr/>
      <dgm:t>
        <a:bodyPr/>
        <a:lstStyle/>
        <a:p>
          <a:endParaRPr lang="ru-RU"/>
        </a:p>
      </dgm:t>
    </dgm:pt>
    <dgm:pt modelId="{E953C873-422E-4B74-B7F6-6E9B62189EE7}">
      <dgm:prSet phldrT="[Текст]" custT="1"/>
      <dgm:spPr/>
      <dgm:t>
        <a:bodyPr/>
        <a:lstStyle/>
        <a:p>
          <a:pPr algn="ctr"/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Как налогоплательщик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4EC607-8F1B-42B8-BF3D-B721166C2D18}" type="sibTrans" cxnId="{3C1C3C2F-14B6-4537-9A19-7CF5B73FE8BD}">
      <dgm:prSet/>
      <dgm:spPr/>
      <dgm:t>
        <a:bodyPr/>
        <a:lstStyle/>
        <a:p>
          <a:endParaRPr lang="ru-RU"/>
        </a:p>
      </dgm:t>
    </dgm:pt>
    <dgm:pt modelId="{E0497E64-5BC4-4F28-98B5-DF412F86D09D}" type="parTrans" cxnId="{3C1C3C2F-14B6-4537-9A19-7CF5B73FE8BD}">
      <dgm:prSet/>
      <dgm:spPr/>
      <dgm:t>
        <a:bodyPr/>
        <a:lstStyle/>
        <a:p>
          <a:endParaRPr lang="ru-RU"/>
        </a:p>
      </dgm:t>
    </dgm:pt>
    <dgm:pt modelId="{5186F8EC-E282-48BA-BCC9-2C275A9D9F0E}" type="pres">
      <dgm:prSet presAssocID="{0588959E-DF4C-49C8-9DF4-AF92789BBF0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0F5EBF6-1C6F-4510-BCA5-6AD0A28BC338}" type="pres">
      <dgm:prSet presAssocID="{1D013322-0C14-4FDA-8F5E-BEE990B9204A}" presName="composite" presStyleCnt="0"/>
      <dgm:spPr/>
    </dgm:pt>
    <dgm:pt modelId="{D0ACB7A0-BC32-4B52-9D9B-F2F93D67CD21}" type="pres">
      <dgm:prSet presAssocID="{1D013322-0C14-4FDA-8F5E-BEE990B9204A}" presName="bentUpArrow1" presStyleLbl="alignImgPlace1" presStyleIdx="0" presStyleCnt="2" custLinFactNeighborX="-27259" custLinFactNeighborY="17236"/>
      <dgm:spPr>
        <a:solidFill>
          <a:srgbClr val="FF66FF"/>
        </a:solidFill>
      </dgm:spPr>
    </dgm:pt>
    <dgm:pt modelId="{4175734D-4410-40BF-94C6-197779974E7E}" type="pres">
      <dgm:prSet presAssocID="{1D013322-0C14-4FDA-8F5E-BEE990B9204A}" presName="ParentText" presStyleLbl="node1" presStyleIdx="0" presStyleCnt="3" custScaleX="106650" custScaleY="1278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849D4-FFD8-4965-98F0-21D128A862CE}" type="pres">
      <dgm:prSet presAssocID="{1D013322-0C14-4FDA-8F5E-BEE990B9204A}" presName="ChildText" presStyleLbl="revTx" presStyleIdx="0" presStyleCnt="2" custScaleX="119255" custScaleY="48325" custLinFactX="-21536" custLinFactY="18393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D181A-04FE-4477-9D10-89D4C55E3D5D}" type="pres">
      <dgm:prSet presAssocID="{9DE17A61-C7B1-4723-A198-DBDAB6676C50}" presName="sibTrans" presStyleCnt="0"/>
      <dgm:spPr/>
    </dgm:pt>
    <dgm:pt modelId="{693D8CBE-F412-4799-A86E-65390D4C93EE}" type="pres">
      <dgm:prSet presAssocID="{E1088809-7A5E-44BC-9AED-A12AC0CC5B76}" presName="composite" presStyleCnt="0"/>
      <dgm:spPr/>
    </dgm:pt>
    <dgm:pt modelId="{D041B20D-500F-4F98-865E-35A4E04AA4CB}" type="pres">
      <dgm:prSet presAssocID="{E1088809-7A5E-44BC-9AED-A12AC0CC5B76}" presName="bentUpArrow1" presStyleLbl="alignImgPlace1" presStyleIdx="1" presStyleCnt="2" custScaleY="191034" custLinFactNeighborX="-18234" custLinFactNeighborY="54092"/>
      <dgm:spPr>
        <a:solidFill>
          <a:srgbClr val="FF66FF"/>
        </a:solidFill>
      </dgm:spPr>
    </dgm:pt>
    <dgm:pt modelId="{1F6D1E7C-B115-45BB-B94F-8EC888B131AA}" type="pres">
      <dgm:prSet presAssocID="{E1088809-7A5E-44BC-9AED-A12AC0CC5B76}" presName="ParentText" presStyleLbl="node1" presStyleIdx="1" presStyleCnt="3" custScaleX="92533" custScaleY="81671" custLinFactNeighborX="5728" custLinFactNeighborY="99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4E3EC-124A-48D4-8AE0-DB32B8F798A2}" type="pres">
      <dgm:prSet presAssocID="{E1088809-7A5E-44BC-9AED-A12AC0CC5B76}" presName="ChildText" presStyleLbl="revTx" presStyleIdx="1" presStyleCnt="2" custLinFactX="-16324" custLinFactY="42665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B0AB9-0E4A-4203-B2B9-3C91FE16DC93}" type="pres">
      <dgm:prSet presAssocID="{DE1E16B9-F354-4E29-B610-21E7E0649202}" presName="sibTrans" presStyleCnt="0"/>
      <dgm:spPr/>
    </dgm:pt>
    <dgm:pt modelId="{F01F9D6E-AF82-47A5-B9D6-0B893A33B2B5}" type="pres">
      <dgm:prSet presAssocID="{B4A21702-0615-426F-98CB-EF2867D6A642}" presName="composite" presStyleCnt="0"/>
      <dgm:spPr/>
    </dgm:pt>
    <dgm:pt modelId="{46FEE54B-2B88-4050-9026-D6757A281438}" type="pres">
      <dgm:prSet presAssocID="{B4A21702-0615-426F-98CB-EF2867D6A642}" presName="ParentText" presStyleLbl="node1" presStyleIdx="2" presStyleCnt="3" custScaleX="125659" custScaleY="161436" custLinFactNeighborX="-3124" custLinFactNeighborY="-17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6CEDF5-A6AB-461D-AA9E-98844571D941}" srcId="{0588959E-DF4C-49C8-9DF4-AF92789BBF03}" destId="{B4A21702-0615-426F-98CB-EF2867D6A642}" srcOrd="2" destOrd="0" parTransId="{4542E023-64E4-4D78-A0F9-E518FBF85FEE}" sibTransId="{3B1CC862-35BE-49E7-A704-8AE90A7F4BE8}"/>
    <dgm:cxn modelId="{DD98CD18-EA7E-4999-B4DC-A63A5D6F1D60}" type="presOf" srcId="{B4A21702-0615-426F-98CB-EF2867D6A642}" destId="{46FEE54B-2B88-4050-9026-D6757A281438}" srcOrd="0" destOrd="0" presId="urn:microsoft.com/office/officeart/2005/8/layout/StepDownProcess"/>
    <dgm:cxn modelId="{5BFAF491-CD11-44FA-A34B-1A4FE56B7D76}" srcId="{0588959E-DF4C-49C8-9DF4-AF92789BBF03}" destId="{1D013322-0C14-4FDA-8F5E-BEE990B9204A}" srcOrd="0" destOrd="0" parTransId="{5E366646-B0B7-4E85-B2A0-2163F9D2579E}" sibTransId="{9DE17A61-C7B1-4723-A198-DBDAB6676C50}"/>
    <dgm:cxn modelId="{3FEC55B0-6BCB-4338-B4AE-D57EB9DA9CE9}" type="presOf" srcId="{1D013322-0C14-4FDA-8F5E-BEE990B9204A}" destId="{4175734D-4410-40BF-94C6-197779974E7E}" srcOrd="0" destOrd="0" presId="urn:microsoft.com/office/officeart/2005/8/layout/StepDownProcess"/>
    <dgm:cxn modelId="{5117456D-0014-4A1B-A71C-C32B355D6997}" type="presOf" srcId="{E1088809-7A5E-44BC-9AED-A12AC0CC5B76}" destId="{1F6D1E7C-B115-45BB-B94F-8EC888B131AA}" srcOrd="0" destOrd="0" presId="urn:microsoft.com/office/officeart/2005/8/layout/StepDownProcess"/>
    <dgm:cxn modelId="{88AF6BBD-B039-4146-A810-5CA4EB752C5C}" srcId="{E1088809-7A5E-44BC-9AED-A12AC0CC5B76}" destId="{16185128-406E-408C-8B3E-161A4CD77C3B}" srcOrd="0" destOrd="0" parTransId="{B693CE91-2E31-4771-851A-91FF49C3EA87}" sibTransId="{71DF0B81-EC98-4E99-B67E-EA251E245F6C}"/>
    <dgm:cxn modelId="{70CA2892-4743-49D4-BE28-C60A22C7DE35}" type="presOf" srcId="{0588959E-DF4C-49C8-9DF4-AF92789BBF03}" destId="{5186F8EC-E282-48BA-BCC9-2C275A9D9F0E}" srcOrd="0" destOrd="0" presId="urn:microsoft.com/office/officeart/2005/8/layout/StepDownProcess"/>
    <dgm:cxn modelId="{7F23EA79-5B85-4329-9788-A6F4C58B92C0}" srcId="{0588959E-DF4C-49C8-9DF4-AF92789BBF03}" destId="{E1088809-7A5E-44BC-9AED-A12AC0CC5B76}" srcOrd="1" destOrd="0" parTransId="{06C4C25E-3999-4752-8CCF-7BA39F42D8D8}" sibTransId="{DE1E16B9-F354-4E29-B610-21E7E0649202}"/>
    <dgm:cxn modelId="{95B3E20D-725D-48B1-BEE4-565B9FAEBF2F}" type="presOf" srcId="{E953C873-422E-4B74-B7F6-6E9B62189EE7}" destId="{A19849D4-FFD8-4965-98F0-21D128A862CE}" srcOrd="0" destOrd="0" presId="urn:microsoft.com/office/officeart/2005/8/layout/StepDownProcess"/>
    <dgm:cxn modelId="{3C1C3C2F-14B6-4537-9A19-7CF5B73FE8BD}" srcId="{1D013322-0C14-4FDA-8F5E-BEE990B9204A}" destId="{E953C873-422E-4B74-B7F6-6E9B62189EE7}" srcOrd="0" destOrd="0" parTransId="{E0497E64-5BC4-4F28-98B5-DF412F86D09D}" sibTransId="{C64EC607-8F1B-42B8-BF3D-B721166C2D18}"/>
    <dgm:cxn modelId="{822A0539-E053-4CC8-B985-706BB5B113F6}" type="presOf" srcId="{16185128-406E-408C-8B3E-161A4CD77C3B}" destId="{5D04E3EC-124A-48D4-8AE0-DB32B8F798A2}" srcOrd="0" destOrd="0" presId="urn:microsoft.com/office/officeart/2005/8/layout/StepDownProcess"/>
    <dgm:cxn modelId="{E4344731-0098-4B4F-9174-E6E1CC1EFE9C}" type="presParOf" srcId="{5186F8EC-E282-48BA-BCC9-2C275A9D9F0E}" destId="{C0F5EBF6-1C6F-4510-BCA5-6AD0A28BC338}" srcOrd="0" destOrd="0" presId="urn:microsoft.com/office/officeart/2005/8/layout/StepDownProcess"/>
    <dgm:cxn modelId="{AEA130ED-D745-424E-9E4A-A51F995AF950}" type="presParOf" srcId="{C0F5EBF6-1C6F-4510-BCA5-6AD0A28BC338}" destId="{D0ACB7A0-BC32-4B52-9D9B-F2F93D67CD21}" srcOrd="0" destOrd="0" presId="urn:microsoft.com/office/officeart/2005/8/layout/StepDownProcess"/>
    <dgm:cxn modelId="{36A415E7-CD52-4CE8-A971-9C3D60C5C82C}" type="presParOf" srcId="{C0F5EBF6-1C6F-4510-BCA5-6AD0A28BC338}" destId="{4175734D-4410-40BF-94C6-197779974E7E}" srcOrd="1" destOrd="0" presId="urn:microsoft.com/office/officeart/2005/8/layout/StepDownProcess"/>
    <dgm:cxn modelId="{3303DB61-115D-4896-AFDF-70C79DE9FC19}" type="presParOf" srcId="{C0F5EBF6-1C6F-4510-BCA5-6AD0A28BC338}" destId="{A19849D4-FFD8-4965-98F0-21D128A862CE}" srcOrd="2" destOrd="0" presId="urn:microsoft.com/office/officeart/2005/8/layout/StepDownProcess"/>
    <dgm:cxn modelId="{10605234-4344-4F19-9C39-52E44CB2F508}" type="presParOf" srcId="{5186F8EC-E282-48BA-BCC9-2C275A9D9F0E}" destId="{BBBD181A-04FE-4477-9D10-89D4C55E3D5D}" srcOrd="1" destOrd="0" presId="urn:microsoft.com/office/officeart/2005/8/layout/StepDownProcess"/>
    <dgm:cxn modelId="{1111E9F1-B9EC-49A9-9030-E56E2EA81EBB}" type="presParOf" srcId="{5186F8EC-E282-48BA-BCC9-2C275A9D9F0E}" destId="{693D8CBE-F412-4799-A86E-65390D4C93EE}" srcOrd="2" destOrd="0" presId="urn:microsoft.com/office/officeart/2005/8/layout/StepDownProcess"/>
    <dgm:cxn modelId="{1C9F8DD3-E307-47DD-BD6E-F19CA6F72785}" type="presParOf" srcId="{693D8CBE-F412-4799-A86E-65390D4C93EE}" destId="{D041B20D-500F-4F98-865E-35A4E04AA4CB}" srcOrd="0" destOrd="0" presId="urn:microsoft.com/office/officeart/2005/8/layout/StepDownProcess"/>
    <dgm:cxn modelId="{4DA0F028-6D0D-44BF-B6A6-B4EF5ABAE2E4}" type="presParOf" srcId="{693D8CBE-F412-4799-A86E-65390D4C93EE}" destId="{1F6D1E7C-B115-45BB-B94F-8EC888B131AA}" srcOrd="1" destOrd="0" presId="urn:microsoft.com/office/officeart/2005/8/layout/StepDownProcess"/>
    <dgm:cxn modelId="{0429AD03-2D93-461C-9EE9-D291367EDC8D}" type="presParOf" srcId="{693D8CBE-F412-4799-A86E-65390D4C93EE}" destId="{5D04E3EC-124A-48D4-8AE0-DB32B8F798A2}" srcOrd="2" destOrd="0" presId="urn:microsoft.com/office/officeart/2005/8/layout/StepDownProcess"/>
    <dgm:cxn modelId="{07206E52-463D-4B58-8CAB-C8CD88312BF3}" type="presParOf" srcId="{5186F8EC-E282-48BA-BCC9-2C275A9D9F0E}" destId="{05BB0AB9-0E4A-4203-B2B9-3C91FE16DC93}" srcOrd="3" destOrd="0" presId="urn:microsoft.com/office/officeart/2005/8/layout/StepDownProcess"/>
    <dgm:cxn modelId="{FBDF43F0-B239-4BD1-A94D-4F4ACD9555BE}" type="presParOf" srcId="{5186F8EC-E282-48BA-BCC9-2C275A9D9F0E}" destId="{F01F9D6E-AF82-47A5-B9D6-0B893A33B2B5}" srcOrd="4" destOrd="0" presId="urn:microsoft.com/office/officeart/2005/8/layout/StepDownProcess"/>
    <dgm:cxn modelId="{9EE9AF8D-3BA9-4DF9-969D-DBFB27FD3E11}" type="presParOf" srcId="{F01F9D6E-AF82-47A5-B9D6-0B893A33B2B5}" destId="{46FEE54B-2B88-4050-9026-D6757A28143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3840F7-3278-4511-BAF8-10660080F39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CCED80-C277-45ED-92AC-454B15BF6EDB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4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Гражданин может</a:t>
          </a:r>
          <a:endParaRPr lang="ru-RU" sz="24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82BC4A-488C-420D-862E-E64C28E257BD}" type="parTrans" cxnId="{1B1CD766-040F-4FF1-852E-452906A49F51}">
      <dgm:prSet/>
      <dgm:spPr/>
      <dgm:t>
        <a:bodyPr/>
        <a:lstStyle/>
        <a:p>
          <a:endParaRPr lang="ru-RU"/>
        </a:p>
      </dgm:t>
    </dgm:pt>
    <dgm:pt modelId="{46D2F4E2-6A81-4864-9DD7-66EAFA4C2B28}" type="sibTrans" cxnId="{1B1CD766-040F-4FF1-852E-452906A49F51}">
      <dgm:prSet/>
      <dgm:spPr/>
      <dgm:t>
        <a:bodyPr/>
        <a:lstStyle/>
        <a:p>
          <a:endParaRPr lang="ru-RU"/>
        </a:p>
      </dgm:t>
    </dgm:pt>
    <dgm:pt modelId="{E11844FB-A07A-4B21-A432-4E772A42BC2C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4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Оценить качество муниципальных услуг</a:t>
          </a:r>
          <a:endParaRPr lang="ru-RU" sz="14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2974C3-8515-4129-B8D7-3901088065B5}" type="parTrans" cxnId="{87B1A3DA-EA1C-4B3F-B30B-2A9C08D30260}">
      <dgm:prSet/>
      <dgm:spPr>
        <a:solidFill>
          <a:srgbClr val="FF66FF"/>
        </a:solidFill>
      </dgm:spPr>
      <dgm:t>
        <a:bodyPr/>
        <a:lstStyle/>
        <a:p>
          <a:endParaRPr lang="ru-RU" dirty="0"/>
        </a:p>
      </dgm:t>
    </dgm:pt>
    <dgm:pt modelId="{0636295F-EFAC-47C4-A458-05C928EFF180}" type="sibTrans" cxnId="{87B1A3DA-EA1C-4B3F-B30B-2A9C08D30260}">
      <dgm:prSet/>
      <dgm:spPr/>
      <dgm:t>
        <a:bodyPr/>
        <a:lstStyle/>
        <a:p>
          <a:endParaRPr lang="ru-RU"/>
        </a:p>
      </dgm:t>
    </dgm:pt>
    <dgm:pt modelId="{33F4325F-D605-4312-80F6-15A2D40B2AAD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4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Принимать участие в публичных слушаниях по проекту бюджета на очередной финансовый год и плановый период</a:t>
          </a:r>
          <a:endParaRPr lang="ru-RU" sz="14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EAAA1B-77A6-4741-AF01-0E89D3FF8033}" type="parTrans" cxnId="{8DE47ACC-C0F3-4D5E-8678-9CC1AC700805}">
      <dgm:prSet/>
      <dgm:spPr>
        <a:solidFill>
          <a:srgbClr val="FF66FF"/>
        </a:solidFill>
      </dgm:spPr>
      <dgm:t>
        <a:bodyPr/>
        <a:lstStyle/>
        <a:p>
          <a:endParaRPr lang="ru-RU"/>
        </a:p>
      </dgm:t>
    </dgm:pt>
    <dgm:pt modelId="{6F33CABD-BDBF-40A0-9AF5-ADDF9528424F}" type="sibTrans" cxnId="{8DE47ACC-C0F3-4D5E-8678-9CC1AC700805}">
      <dgm:prSet/>
      <dgm:spPr/>
      <dgm:t>
        <a:bodyPr/>
        <a:lstStyle/>
        <a:p>
          <a:endParaRPr lang="ru-RU"/>
        </a:p>
      </dgm:t>
    </dgm:pt>
    <dgm:pt modelId="{26163950-73DC-4DD1-B946-F73B3823D77D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4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Принимать участие в публичных слушаниях отчета об исполнении бюджета за истекший финансовый год</a:t>
          </a:r>
          <a:endParaRPr lang="ru-RU" sz="14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5C75E1-822A-4B1A-8D70-F51970D66157}" type="parTrans" cxnId="{CE3A0CA4-2DC5-4BB5-980D-D2A744426A5D}">
      <dgm:prSet/>
      <dgm:spPr>
        <a:solidFill>
          <a:srgbClr val="FF66FF"/>
        </a:solidFill>
      </dgm:spPr>
      <dgm:t>
        <a:bodyPr/>
        <a:lstStyle/>
        <a:p>
          <a:endParaRPr lang="ru-RU"/>
        </a:p>
      </dgm:t>
    </dgm:pt>
    <dgm:pt modelId="{64AE145A-63BE-4A31-AEEB-9960B95DEF9F}" type="sibTrans" cxnId="{CE3A0CA4-2DC5-4BB5-980D-D2A744426A5D}">
      <dgm:prSet/>
      <dgm:spPr/>
      <dgm:t>
        <a:bodyPr/>
        <a:lstStyle/>
        <a:p>
          <a:endParaRPr lang="ru-RU"/>
        </a:p>
      </dgm:t>
    </dgm:pt>
    <dgm:pt modelId="{D672229D-3EE3-425F-8CD9-8917F42C18CD}" type="pres">
      <dgm:prSet presAssocID="{B63840F7-3278-4511-BAF8-10660080F39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E54111-62B2-4BF1-A65E-259A2588E5E6}" type="pres">
      <dgm:prSet presAssocID="{8FCCED80-C277-45ED-92AC-454B15BF6EDB}" presName="centerShape" presStyleLbl="node0" presStyleIdx="0" presStyleCnt="1" custScaleX="142953" custLinFactNeighborX="-11" custLinFactNeighborY="-10949"/>
      <dgm:spPr/>
      <dgm:t>
        <a:bodyPr/>
        <a:lstStyle/>
        <a:p>
          <a:endParaRPr lang="ru-RU"/>
        </a:p>
      </dgm:t>
    </dgm:pt>
    <dgm:pt modelId="{9D4CA857-4351-484A-88DB-8E93B0AD6E20}" type="pres">
      <dgm:prSet presAssocID="{542974C3-8515-4129-B8D7-3901088065B5}" presName="parTrans" presStyleLbl="sibTrans2D1" presStyleIdx="0" presStyleCnt="3"/>
      <dgm:spPr/>
      <dgm:t>
        <a:bodyPr/>
        <a:lstStyle/>
        <a:p>
          <a:endParaRPr lang="ru-RU"/>
        </a:p>
      </dgm:t>
    </dgm:pt>
    <dgm:pt modelId="{5136A61A-2AF1-422C-A860-2D303101598A}" type="pres">
      <dgm:prSet presAssocID="{542974C3-8515-4129-B8D7-3901088065B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BD675BCB-E25E-4130-AB6F-6482AB382EA7}" type="pres">
      <dgm:prSet presAssocID="{E11844FB-A07A-4B21-A432-4E772A42BC2C}" presName="node" presStyleLbl="node1" presStyleIdx="0" presStyleCnt="3" custScaleX="118252" custScaleY="95048" custRadScaleRad="107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A84CF-EB27-4C26-82BE-DACB492E1E29}" type="pres">
      <dgm:prSet presAssocID="{A7EAAA1B-77A6-4741-AF01-0E89D3FF8033}" presName="parTrans" presStyleLbl="sibTrans2D1" presStyleIdx="1" presStyleCnt="3"/>
      <dgm:spPr/>
      <dgm:t>
        <a:bodyPr/>
        <a:lstStyle/>
        <a:p>
          <a:endParaRPr lang="ru-RU"/>
        </a:p>
      </dgm:t>
    </dgm:pt>
    <dgm:pt modelId="{16771ED1-48AB-4FBC-825E-E701B634959D}" type="pres">
      <dgm:prSet presAssocID="{A7EAAA1B-77A6-4741-AF01-0E89D3FF8033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D6ABF3C-126C-4DAD-91D3-722835331FE6}" type="pres">
      <dgm:prSet presAssocID="{33F4325F-D605-4312-80F6-15A2D40B2AAD}" presName="node" presStyleLbl="node1" presStyleIdx="1" presStyleCnt="3" custScaleX="140259" custScaleY="109448" custRadScaleRad="87530" custRadScaleInc="4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CA51E-3565-4DE7-A891-E8193508CD24}" type="pres">
      <dgm:prSet presAssocID="{D95C75E1-822A-4B1A-8D70-F51970D66157}" presName="parTrans" presStyleLbl="sibTrans2D1" presStyleIdx="2" presStyleCnt="3"/>
      <dgm:spPr/>
      <dgm:t>
        <a:bodyPr/>
        <a:lstStyle/>
        <a:p>
          <a:endParaRPr lang="ru-RU"/>
        </a:p>
      </dgm:t>
    </dgm:pt>
    <dgm:pt modelId="{D2A57EA3-FC4F-4470-8594-470C58847EAE}" type="pres">
      <dgm:prSet presAssocID="{D95C75E1-822A-4B1A-8D70-F51970D66157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2A31A548-901B-4F9C-9FAA-4826595AD24B}" type="pres">
      <dgm:prSet presAssocID="{26163950-73DC-4DD1-B946-F73B3823D77D}" presName="node" presStyleLbl="node1" presStyleIdx="2" presStyleCnt="3" custScaleX="134885" custScaleY="112840" custRadScaleRad="91882" custRadScaleInc="-3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E47ACC-C0F3-4D5E-8678-9CC1AC700805}" srcId="{8FCCED80-C277-45ED-92AC-454B15BF6EDB}" destId="{33F4325F-D605-4312-80F6-15A2D40B2AAD}" srcOrd="1" destOrd="0" parTransId="{A7EAAA1B-77A6-4741-AF01-0E89D3FF8033}" sibTransId="{6F33CABD-BDBF-40A0-9AF5-ADDF9528424F}"/>
    <dgm:cxn modelId="{2255DF54-8E0E-4489-B61E-13E8ACE3FECC}" type="presOf" srcId="{E11844FB-A07A-4B21-A432-4E772A42BC2C}" destId="{BD675BCB-E25E-4130-AB6F-6482AB382EA7}" srcOrd="0" destOrd="0" presId="urn:microsoft.com/office/officeart/2005/8/layout/radial5"/>
    <dgm:cxn modelId="{09CCC963-DA26-4CE1-8FF9-298F5BB3D49A}" type="presOf" srcId="{542974C3-8515-4129-B8D7-3901088065B5}" destId="{9D4CA857-4351-484A-88DB-8E93B0AD6E20}" srcOrd="0" destOrd="0" presId="urn:microsoft.com/office/officeart/2005/8/layout/radial5"/>
    <dgm:cxn modelId="{CE3A0CA4-2DC5-4BB5-980D-D2A744426A5D}" srcId="{8FCCED80-C277-45ED-92AC-454B15BF6EDB}" destId="{26163950-73DC-4DD1-B946-F73B3823D77D}" srcOrd="2" destOrd="0" parTransId="{D95C75E1-822A-4B1A-8D70-F51970D66157}" sibTransId="{64AE145A-63BE-4A31-AEEB-9960B95DEF9F}"/>
    <dgm:cxn modelId="{49D3818E-1359-492E-AC62-0C6E596A5F00}" type="presOf" srcId="{D95C75E1-822A-4B1A-8D70-F51970D66157}" destId="{D2A57EA3-FC4F-4470-8594-470C58847EAE}" srcOrd="1" destOrd="0" presId="urn:microsoft.com/office/officeart/2005/8/layout/radial5"/>
    <dgm:cxn modelId="{766CBE32-9A23-4A2D-9B7C-AF910536F436}" type="presOf" srcId="{26163950-73DC-4DD1-B946-F73B3823D77D}" destId="{2A31A548-901B-4F9C-9FAA-4826595AD24B}" srcOrd="0" destOrd="0" presId="urn:microsoft.com/office/officeart/2005/8/layout/radial5"/>
    <dgm:cxn modelId="{73BEB79D-4FA7-4194-A21D-310B82799FCB}" type="presOf" srcId="{D95C75E1-822A-4B1A-8D70-F51970D66157}" destId="{E12CA51E-3565-4DE7-A891-E8193508CD24}" srcOrd="0" destOrd="0" presId="urn:microsoft.com/office/officeart/2005/8/layout/radial5"/>
    <dgm:cxn modelId="{E1714B37-3838-491C-9F8A-F345E4D4F76C}" type="presOf" srcId="{A7EAAA1B-77A6-4741-AF01-0E89D3FF8033}" destId="{C93A84CF-EB27-4C26-82BE-DACB492E1E29}" srcOrd="0" destOrd="0" presId="urn:microsoft.com/office/officeart/2005/8/layout/radial5"/>
    <dgm:cxn modelId="{31523FA8-3691-4EFF-8780-C3B4E9CEF1C0}" type="presOf" srcId="{B63840F7-3278-4511-BAF8-10660080F39B}" destId="{D672229D-3EE3-425F-8CD9-8917F42C18CD}" srcOrd="0" destOrd="0" presId="urn:microsoft.com/office/officeart/2005/8/layout/radial5"/>
    <dgm:cxn modelId="{D1D889F5-3F51-4A3B-AA31-F91E9316185E}" type="presOf" srcId="{542974C3-8515-4129-B8D7-3901088065B5}" destId="{5136A61A-2AF1-422C-A860-2D303101598A}" srcOrd="1" destOrd="0" presId="urn:microsoft.com/office/officeart/2005/8/layout/radial5"/>
    <dgm:cxn modelId="{9B742234-5015-4F15-8840-3993D73E2130}" type="presOf" srcId="{33F4325F-D605-4312-80F6-15A2D40B2AAD}" destId="{BD6ABF3C-126C-4DAD-91D3-722835331FE6}" srcOrd="0" destOrd="0" presId="urn:microsoft.com/office/officeart/2005/8/layout/radial5"/>
    <dgm:cxn modelId="{592EA4C9-D5F1-4288-8336-93BD924E4235}" type="presOf" srcId="{8FCCED80-C277-45ED-92AC-454B15BF6EDB}" destId="{C1E54111-62B2-4BF1-A65E-259A2588E5E6}" srcOrd="0" destOrd="0" presId="urn:microsoft.com/office/officeart/2005/8/layout/radial5"/>
    <dgm:cxn modelId="{87B1A3DA-EA1C-4B3F-B30B-2A9C08D30260}" srcId="{8FCCED80-C277-45ED-92AC-454B15BF6EDB}" destId="{E11844FB-A07A-4B21-A432-4E772A42BC2C}" srcOrd="0" destOrd="0" parTransId="{542974C3-8515-4129-B8D7-3901088065B5}" sibTransId="{0636295F-EFAC-47C4-A458-05C928EFF180}"/>
    <dgm:cxn modelId="{4A0BE6B8-6404-4443-9492-5E4BCC0CB009}" type="presOf" srcId="{A7EAAA1B-77A6-4741-AF01-0E89D3FF8033}" destId="{16771ED1-48AB-4FBC-825E-E701B634959D}" srcOrd="1" destOrd="0" presId="urn:microsoft.com/office/officeart/2005/8/layout/radial5"/>
    <dgm:cxn modelId="{1B1CD766-040F-4FF1-852E-452906A49F51}" srcId="{B63840F7-3278-4511-BAF8-10660080F39B}" destId="{8FCCED80-C277-45ED-92AC-454B15BF6EDB}" srcOrd="0" destOrd="0" parTransId="{5682BC4A-488C-420D-862E-E64C28E257BD}" sibTransId="{46D2F4E2-6A81-4864-9DD7-66EAFA4C2B28}"/>
    <dgm:cxn modelId="{9992ABD5-3A6D-4D9B-8DE4-EE187947CF76}" type="presParOf" srcId="{D672229D-3EE3-425F-8CD9-8917F42C18CD}" destId="{C1E54111-62B2-4BF1-A65E-259A2588E5E6}" srcOrd="0" destOrd="0" presId="urn:microsoft.com/office/officeart/2005/8/layout/radial5"/>
    <dgm:cxn modelId="{A2FE121F-24C9-476C-A7B7-86918A150CAF}" type="presParOf" srcId="{D672229D-3EE3-425F-8CD9-8917F42C18CD}" destId="{9D4CA857-4351-484A-88DB-8E93B0AD6E20}" srcOrd="1" destOrd="0" presId="urn:microsoft.com/office/officeart/2005/8/layout/radial5"/>
    <dgm:cxn modelId="{C7DA4D7E-8B1E-46D2-B415-6790F08345F9}" type="presParOf" srcId="{9D4CA857-4351-484A-88DB-8E93B0AD6E20}" destId="{5136A61A-2AF1-422C-A860-2D303101598A}" srcOrd="0" destOrd="0" presId="urn:microsoft.com/office/officeart/2005/8/layout/radial5"/>
    <dgm:cxn modelId="{D7AC40BE-0182-4BFF-AED2-1C5F75ACE079}" type="presParOf" srcId="{D672229D-3EE3-425F-8CD9-8917F42C18CD}" destId="{BD675BCB-E25E-4130-AB6F-6482AB382EA7}" srcOrd="2" destOrd="0" presId="urn:microsoft.com/office/officeart/2005/8/layout/radial5"/>
    <dgm:cxn modelId="{6CD963B3-D7EB-4227-ADED-C2FBA7344185}" type="presParOf" srcId="{D672229D-3EE3-425F-8CD9-8917F42C18CD}" destId="{C93A84CF-EB27-4C26-82BE-DACB492E1E29}" srcOrd="3" destOrd="0" presId="urn:microsoft.com/office/officeart/2005/8/layout/radial5"/>
    <dgm:cxn modelId="{9A027521-F0E0-4026-AB67-6A29A6F02022}" type="presParOf" srcId="{C93A84CF-EB27-4C26-82BE-DACB492E1E29}" destId="{16771ED1-48AB-4FBC-825E-E701B634959D}" srcOrd="0" destOrd="0" presId="urn:microsoft.com/office/officeart/2005/8/layout/radial5"/>
    <dgm:cxn modelId="{3CF7B49E-34B4-4DCC-B29C-3FE01EE5DDD1}" type="presParOf" srcId="{D672229D-3EE3-425F-8CD9-8917F42C18CD}" destId="{BD6ABF3C-126C-4DAD-91D3-722835331FE6}" srcOrd="4" destOrd="0" presId="urn:microsoft.com/office/officeart/2005/8/layout/radial5"/>
    <dgm:cxn modelId="{E1780976-C571-42EA-B268-74F60CDDEB91}" type="presParOf" srcId="{D672229D-3EE3-425F-8CD9-8917F42C18CD}" destId="{E12CA51E-3565-4DE7-A891-E8193508CD24}" srcOrd="5" destOrd="0" presId="urn:microsoft.com/office/officeart/2005/8/layout/radial5"/>
    <dgm:cxn modelId="{4514654E-6D17-421F-B403-ECD917BD1F5E}" type="presParOf" srcId="{E12CA51E-3565-4DE7-A891-E8193508CD24}" destId="{D2A57EA3-FC4F-4470-8594-470C58847EAE}" srcOrd="0" destOrd="0" presId="urn:microsoft.com/office/officeart/2005/8/layout/radial5"/>
    <dgm:cxn modelId="{937F7DF6-E1DD-4786-ABBB-E799ED37433F}" type="presParOf" srcId="{D672229D-3EE3-425F-8CD9-8917F42C18CD}" destId="{2A31A548-901B-4F9C-9FAA-4826595AD24B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958D4E-3C57-48DD-97F8-A3D3C200557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29FB26-33D1-47E3-AE2B-A19795FC9B4A}">
      <dgm:prSet phldrT="[Текст]"/>
      <dgm:spPr>
        <a:solidFill>
          <a:srgbClr val="FF0066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36F0C2-7D0E-407B-97E2-606CD68BC4FB}" type="parTrans" cxnId="{C0275584-D32F-4728-9760-809C538FC352}">
      <dgm:prSet/>
      <dgm:spPr/>
      <dgm:t>
        <a:bodyPr/>
        <a:lstStyle/>
        <a:p>
          <a:endParaRPr lang="ru-RU"/>
        </a:p>
      </dgm:t>
    </dgm:pt>
    <dgm:pt modelId="{B3424AF3-1348-4195-B1C8-6C1DAF9BA8F8}" type="sibTrans" cxnId="{C0275584-D32F-4728-9760-809C538FC352}">
      <dgm:prSet/>
      <dgm:spPr/>
      <dgm:t>
        <a:bodyPr/>
        <a:lstStyle/>
        <a:p>
          <a:endParaRPr lang="ru-RU"/>
        </a:p>
      </dgm:t>
    </dgm:pt>
    <dgm:pt modelId="{3AF8A886-DA66-42D9-A51E-6AF35A9E012B}">
      <dgm:prSet phldrT="[Текст]" custT="1"/>
      <dgm:spPr>
        <a:solidFill>
          <a:srgbClr val="FFFF66">
            <a:alpha val="90000"/>
          </a:srgb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7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 муниципального района на очередной финансовый год и на плановый период (составлением занимается Администрация Дмитриевского района и ее структурные подразделения)</a:t>
          </a:r>
          <a:endParaRPr lang="ru-RU" sz="1700" b="1" dirty="0">
            <a:ln>
              <a:solidFill>
                <a:schemeClr val="tx1"/>
              </a:solidFill>
            </a:ln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02552F-FB63-458C-BC22-5525F7B679FB}" type="parTrans" cxnId="{1FC8CC94-BB27-4C3B-86DC-B34A84A1F995}">
      <dgm:prSet/>
      <dgm:spPr/>
      <dgm:t>
        <a:bodyPr/>
        <a:lstStyle/>
        <a:p>
          <a:endParaRPr lang="ru-RU"/>
        </a:p>
      </dgm:t>
    </dgm:pt>
    <dgm:pt modelId="{E63080D9-5181-45A6-B937-ACF729113CFA}" type="sibTrans" cxnId="{1FC8CC94-BB27-4C3B-86DC-B34A84A1F995}">
      <dgm:prSet/>
      <dgm:spPr/>
      <dgm:t>
        <a:bodyPr/>
        <a:lstStyle/>
        <a:p>
          <a:endParaRPr lang="ru-RU"/>
        </a:p>
      </dgm:t>
    </dgm:pt>
    <dgm:pt modelId="{70DE05D3-EDD6-4C6D-A896-3BA5B0A36C85}">
      <dgm:prSet phldrT="[Текст]"/>
      <dgm:spPr>
        <a:solidFill>
          <a:srgbClr val="FF0066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b="1" dirty="0">
            <a:ln>
              <a:solidFill>
                <a:schemeClr val="bg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11AFB4-45B5-4655-B923-CE8E46905AD5}" type="parTrans" cxnId="{D556FA3C-9B17-439E-9C3D-8AB0B1C9E1E4}">
      <dgm:prSet/>
      <dgm:spPr/>
      <dgm:t>
        <a:bodyPr/>
        <a:lstStyle/>
        <a:p>
          <a:endParaRPr lang="ru-RU"/>
        </a:p>
      </dgm:t>
    </dgm:pt>
    <dgm:pt modelId="{A9C572D9-C083-43DD-90D9-0E92088417A7}" type="sibTrans" cxnId="{D556FA3C-9B17-439E-9C3D-8AB0B1C9E1E4}">
      <dgm:prSet/>
      <dgm:spPr/>
      <dgm:t>
        <a:bodyPr/>
        <a:lstStyle/>
        <a:p>
          <a:endParaRPr lang="ru-RU"/>
        </a:p>
      </dgm:t>
    </dgm:pt>
    <dgm:pt modelId="{7A434AA4-4072-4009-89B9-6A24FE7EC5CE}">
      <dgm:prSet phldrT="[Текст]" custT="1"/>
      <dgm:spPr>
        <a:solidFill>
          <a:srgbClr val="FFFF66">
            <a:alpha val="90000"/>
          </a:srgb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7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муниципального района на очередной финансовый год и на плановый период (рассмотрением бюджета занимается Представительное Собрание Дмитриевского района  Курской области)</a:t>
          </a:r>
          <a:endParaRPr lang="ru-RU" sz="1700" b="1" dirty="0">
            <a:ln>
              <a:solidFill>
                <a:schemeClr val="tx1"/>
              </a:solidFill>
            </a:ln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BDDCBC-D6E8-40AA-8498-4EB526B1E439}" type="parTrans" cxnId="{A5FCCAEA-9C6C-4EA4-B570-3298432EC310}">
      <dgm:prSet/>
      <dgm:spPr/>
      <dgm:t>
        <a:bodyPr/>
        <a:lstStyle/>
        <a:p>
          <a:endParaRPr lang="ru-RU"/>
        </a:p>
      </dgm:t>
    </dgm:pt>
    <dgm:pt modelId="{8BBB78EC-B20F-4DA7-A125-266E123E736E}" type="sibTrans" cxnId="{A5FCCAEA-9C6C-4EA4-B570-3298432EC310}">
      <dgm:prSet/>
      <dgm:spPr/>
      <dgm:t>
        <a:bodyPr/>
        <a:lstStyle/>
        <a:p>
          <a:endParaRPr lang="ru-RU"/>
        </a:p>
      </dgm:t>
    </dgm:pt>
    <dgm:pt modelId="{A22EA664-91D9-4913-909E-5FDFCE2234FA}">
      <dgm:prSet phldrT="[Текст]"/>
      <dgm:spPr>
        <a:solidFill>
          <a:srgbClr val="FF0066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b="1" dirty="0">
            <a:ln>
              <a:solidFill>
                <a:schemeClr val="bg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27BBCE-27AF-4797-B7A9-88E01C5A4F45}" type="parTrans" cxnId="{B9B054A8-E5D9-48B9-A754-357F7A07EF3D}">
      <dgm:prSet/>
      <dgm:spPr/>
      <dgm:t>
        <a:bodyPr/>
        <a:lstStyle/>
        <a:p>
          <a:endParaRPr lang="ru-RU"/>
        </a:p>
      </dgm:t>
    </dgm:pt>
    <dgm:pt modelId="{A5150F6E-267F-4B76-A453-67603A8C12BA}" type="sibTrans" cxnId="{B9B054A8-E5D9-48B9-A754-357F7A07EF3D}">
      <dgm:prSet/>
      <dgm:spPr/>
      <dgm:t>
        <a:bodyPr/>
        <a:lstStyle/>
        <a:p>
          <a:endParaRPr lang="ru-RU"/>
        </a:p>
      </dgm:t>
    </dgm:pt>
    <dgm:pt modelId="{9DB0DFA2-1BA7-4C51-87B3-F9328198B11B}">
      <dgm:prSet phldrT="[Текст]" custT="1"/>
      <dgm:spPr>
        <a:solidFill>
          <a:srgbClr val="FFFF66">
            <a:alpha val="90000"/>
          </a:srgb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7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отчета об исполнении бюджета муниципального района за истекший финансовый год (утверждает годовой отчет об исполнении бюджета муниципального района за истекший финансовый год Представительное Собрание Дмитриевского района)</a:t>
          </a:r>
          <a:endParaRPr lang="ru-RU" sz="1700" b="1" dirty="0">
            <a:ln>
              <a:solidFill>
                <a:schemeClr val="tx1"/>
              </a:solidFill>
            </a:ln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52847F-EA89-4FF9-A9F3-337C9040B0B9}" type="parTrans" cxnId="{E8AEC911-335D-4D5B-87EB-CF7CE37E7EB4}">
      <dgm:prSet/>
      <dgm:spPr/>
      <dgm:t>
        <a:bodyPr/>
        <a:lstStyle/>
        <a:p>
          <a:endParaRPr lang="ru-RU"/>
        </a:p>
      </dgm:t>
    </dgm:pt>
    <dgm:pt modelId="{EDB3E2EB-D182-4ABB-BD39-4AFD7E65637F}" type="sibTrans" cxnId="{E8AEC911-335D-4D5B-87EB-CF7CE37E7EB4}">
      <dgm:prSet/>
      <dgm:spPr/>
      <dgm:t>
        <a:bodyPr/>
        <a:lstStyle/>
        <a:p>
          <a:endParaRPr lang="ru-RU"/>
        </a:p>
      </dgm:t>
    </dgm:pt>
    <dgm:pt modelId="{3965BD5D-F6E9-4516-9F2E-910CFE134FFD}">
      <dgm:prSet phldrT="[Текст]"/>
      <dgm:spPr>
        <a:solidFill>
          <a:srgbClr val="FF0066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b="1" dirty="0">
            <a:ln>
              <a:solidFill>
                <a:schemeClr val="bg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5D4BA2-F523-4F3C-BADA-0B5D9AE8AB80}" type="parTrans" cxnId="{E08E2885-807A-4AE0-9F73-724DB5D5B5B5}">
      <dgm:prSet/>
      <dgm:spPr/>
      <dgm:t>
        <a:bodyPr/>
        <a:lstStyle/>
        <a:p>
          <a:endParaRPr lang="ru-RU"/>
        </a:p>
      </dgm:t>
    </dgm:pt>
    <dgm:pt modelId="{2A2AA11F-F733-4626-81C5-2C13727D0AB5}" type="sibTrans" cxnId="{E08E2885-807A-4AE0-9F73-724DB5D5B5B5}">
      <dgm:prSet/>
      <dgm:spPr/>
      <dgm:t>
        <a:bodyPr/>
        <a:lstStyle/>
        <a:p>
          <a:endParaRPr lang="ru-RU"/>
        </a:p>
      </dgm:t>
    </dgm:pt>
    <dgm:pt modelId="{BFAAC383-8158-4824-B311-AEA501CD36AE}">
      <dgm:prSet phldrT="[Текст]"/>
      <dgm:spPr>
        <a:solidFill>
          <a:srgbClr val="FF0066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b="1" dirty="0">
            <a:ln>
              <a:solidFill>
                <a:schemeClr val="bg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F639A8-D5EE-4EDB-8783-5370C8E398D1}" type="parTrans" cxnId="{FC51CC3D-37D4-4913-B491-18BE1E5C80DB}">
      <dgm:prSet/>
      <dgm:spPr/>
      <dgm:t>
        <a:bodyPr/>
        <a:lstStyle/>
        <a:p>
          <a:endParaRPr lang="ru-RU"/>
        </a:p>
      </dgm:t>
    </dgm:pt>
    <dgm:pt modelId="{3C0F8AA3-3A01-4286-A7DA-753624F55AB4}" type="sibTrans" cxnId="{FC51CC3D-37D4-4913-B491-18BE1E5C80DB}">
      <dgm:prSet/>
      <dgm:spPr/>
      <dgm:t>
        <a:bodyPr/>
        <a:lstStyle/>
        <a:p>
          <a:endParaRPr lang="ru-RU"/>
        </a:p>
      </dgm:t>
    </dgm:pt>
    <dgm:pt modelId="{1CAFCA10-F155-4737-89D0-35A9F7470954}">
      <dgm:prSet custT="1"/>
      <dgm:spPr>
        <a:solidFill>
          <a:srgbClr val="FFFF66">
            <a:alpha val="90000"/>
          </a:srgb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7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 муниципального района на очередной финансовый год и на плановый период (утверждает готовый бюджет Представительное Собрание Дмитриевского района Курской области)</a:t>
          </a:r>
          <a:endParaRPr lang="ru-RU" sz="1700" b="1" dirty="0">
            <a:ln>
              <a:solidFill>
                <a:schemeClr val="tx1"/>
              </a:solidFill>
            </a:ln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607652-BA8A-41B9-A15E-1F21393E4308}" type="parTrans" cxnId="{9F2901F4-E247-435B-9623-FEBEE38B0CBF}">
      <dgm:prSet/>
      <dgm:spPr/>
      <dgm:t>
        <a:bodyPr/>
        <a:lstStyle/>
        <a:p>
          <a:endParaRPr lang="ru-RU"/>
        </a:p>
      </dgm:t>
    </dgm:pt>
    <dgm:pt modelId="{293F4798-1189-4ED7-B134-F3E9E5DF0914}" type="sibTrans" cxnId="{9F2901F4-E247-435B-9623-FEBEE38B0CBF}">
      <dgm:prSet/>
      <dgm:spPr/>
      <dgm:t>
        <a:bodyPr/>
        <a:lstStyle/>
        <a:p>
          <a:endParaRPr lang="ru-RU"/>
        </a:p>
      </dgm:t>
    </dgm:pt>
    <dgm:pt modelId="{1E0F2968-ED4F-4CDA-9395-F5415ED85E7E}">
      <dgm:prSet custT="1"/>
      <dgm:spPr>
        <a:solidFill>
          <a:srgbClr val="FFFF66">
            <a:alpha val="90000"/>
          </a:srgb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7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муниципального района в текущем финансовом году ( исполняют бюджет органы местного самоуправления муниципального района и подведомственные им муниципальные учреждения)</a:t>
          </a:r>
          <a:endParaRPr lang="ru-RU" sz="1700" b="1" dirty="0">
            <a:ln>
              <a:solidFill>
                <a:schemeClr val="tx1"/>
              </a:solidFill>
            </a:ln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6DA515-31EC-4C3D-BAA9-46CF977A7D55}" type="parTrans" cxnId="{16D53F8E-08D5-4736-A496-D21644FF7A95}">
      <dgm:prSet/>
      <dgm:spPr/>
      <dgm:t>
        <a:bodyPr/>
        <a:lstStyle/>
        <a:p>
          <a:endParaRPr lang="ru-RU"/>
        </a:p>
      </dgm:t>
    </dgm:pt>
    <dgm:pt modelId="{879B38FB-0AEE-4F86-982A-580B7CF862D1}" type="sibTrans" cxnId="{16D53F8E-08D5-4736-A496-D21644FF7A95}">
      <dgm:prSet/>
      <dgm:spPr/>
      <dgm:t>
        <a:bodyPr/>
        <a:lstStyle/>
        <a:p>
          <a:endParaRPr lang="ru-RU"/>
        </a:p>
      </dgm:t>
    </dgm:pt>
    <dgm:pt modelId="{BF07A82E-4093-4A6E-8645-B1C2F5F49D0D}">
      <dgm:prSet phldrT="[Текст]"/>
      <dgm:spPr>
        <a:solidFill>
          <a:srgbClr val="FF0066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b="1" dirty="0">
            <a:ln>
              <a:solidFill>
                <a:schemeClr val="bg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00DEF0-0C06-4233-90F0-99A466FD942A}" type="parTrans" cxnId="{A1C6470F-1FDE-4AB1-9307-2C28FA5B7F11}">
      <dgm:prSet/>
      <dgm:spPr/>
      <dgm:t>
        <a:bodyPr/>
        <a:lstStyle/>
        <a:p>
          <a:endParaRPr lang="ru-RU"/>
        </a:p>
      </dgm:t>
    </dgm:pt>
    <dgm:pt modelId="{A750031D-E9F7-483D-BBF5-B49517756F2C}" type="sibTrans" cxnId="{A1C6470F-1FDE-4AB1-9307-2C28FA5B7F11}">
      <dgm:prSet/>
      <dgm:spPr/>
      <dgm:t>
        <a:bodyPr/>
        <a:lstStyle/>
        <a:p>
          <a:endParaRPr lang="ru-RU"/>
        </a:p>
      </dgm:t>
    </dgm:pt>
    <dgm:pt modelId="{7E8C3102-6BEF-4D9B-B431-A8EF4E553F8E}">
      <dgm:prSet custT="1"/>
      <dgm:spPr>
        <a:solidFill>
          <a:srgbClr val="FFFF66">
            <a:alpha val="90000"/>
          </a:srgb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7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отчета об исполнении бюджета муниципального района за истекший финансовый год (формированием отчета занимается Администрация Дмитриевского района Курской области и ее структурные подразделения)</a:t>
          </a:r>
          <a:endParaRPr lang="ru-RU" sz="1700" b="1" dirty="0">
            <a:ln>
              <a:solidFill>
                <a:schemeClr val="tx1"/>
              </a:solidFill>
            </a:ln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B7DB53-F1DA-445B-9FDC-3F2BCFC3CEA5}" type="parTrans" cxnId="{D6F954DC-BEFD-459F-B1BE-0B21F5E94756}">
      <dgm:prSet/>
      <dgm:spPr/>
      <dgm:t>
        <a:bodyPr/>
        <a:lstStyle/>
        <a:p>
          <a:endParaRPr lang="ru-RU"/>
        </a:p>
      </dgm:t>
    </dgm:pt>
    <dgm:pt modelId="{E9405E10-7CAD-4E91-B45F-C6C90833647B}" type="sibTrans" cxnId="{D6F954DC-BEFD-459F-B1BE-0B21F5E94756}">
      <dgm:prSet/>
      <dgm:spPr/>
      <dgm:t>
        <a:bodyPr/>
        <a:lstStyle/>
        <a:p>
          <a:endParaRPr lang="ru-RU"/>
        </a:p>
      </dgm:t>
    </dgm:pt>
    <dgm:pt modelId="{FD9EA4BD-8B13-4A25-ABED-EBC75DCE8B00}" type="pres">
      <dgm:prSet presAssocID="{38958D4E-3C57-48DD-97F8-A3D3C200557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D76AA3-447C-4F4D-A977-5239359502C8}" type="pres">
      <dgm:prSet presAssocID="{F429FB26-33D1-47E3-AE2B-A19795FC9B4A}" presName="composite" presStyleCnt="0"/>
      <dgm:spPr/>
    </dgm:pt>
    <dgm:pt modelId="{E8C4C6DF-AFFF-4D6D-ADE5-E8CDB3B73F59}" type="pres">
      <dgm:prSet presAssocID="{F429FB26-33D1-47E3-AE2B-A19795FC9B4A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0F200-3292-49BA-A43B-995DFDD8FE84}" type="pres">
      <dgm:prSet presAssocID="{F429FB26-33D1-47E3-AE2B-A19795FC9B4A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FA904-00C6-4836-A365-DF816F15B51F}" type="pres">
      <dgm:prSet presAssocID="{B3424AF3-1348-4195-B1C8-6C1DAF9BA8F8}" presName="sp" presStyleCnt="0"/>
      <dgm:spPr/>
    </dgm:pt>
    <dgm:pt modelId="{5DD839DB-920D-4E70-9C5D-A69066C00388}" type="pres">
      <dgm:prSet presAssocID="{70DE05D3-EDD6-4C6D-A896-3BA5B0A36C85}" presName="composite" presStyleCnt="0"/>
      <dgm:spPr/>
    </dgm:pt>
    <dgm:pt modelId="{93B2091D-3B91-408C-B43E-0380E4249CE8}" type="pres">
      <dgm:prSet presAssocID="{70DE05D3-EDD6-4C6D-A896-3BA5B0A36C85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6B19F-D75F-4792-AA52-C0C43334F134}" type="pres">
      <dgm:prSet presAssocID="{70DE05D3-EDD6-4C6D-A896-3BA5B0A36C85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BA5DC2-D097-4AE6-8DCF-C44DF5E8FD65}" type="pres">
      <dgm:prSet presAssocID="{A9C572D9-C083-43DD-90D9-0E92088417A7}" presName="sp" presStyleCnt="0"/>
      <dgm:spPr/>
    </dgm:pt>
    <dgm:pt modelId="{39751DA5-15DE-497A-A6FD-665780017E16}" type="pres">
      <dgm:prSet presAssocID="{A22EA664-91D9-4913-909E-5FDFCE2234FA}" presName="composite" presStyleCnt="0"/>
      <dgm:spPr/>
    </dgm:pt>
    <dgm:pt modelId="{723200C9-79BE-4AEC-BDB7-477C8BFFDA80}" type="pres">
      <dgm:prSet presAssocID="{A22EA664-91D9-4913-909E-5FDFCE2234FA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A28EC-0A12-4506-B8E0-FCD31398B7BA}" type="pres">
      <dgm:prSet presAssocID="{A22EA664-91D9-4913-909E-5FDFCE2234FA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15A29-C130-4156-B494-B935713289B6}" type="pres">
      <dgm:prSet presAssocID="{A5150F6E-267F-4B76-A453-67603A8C12BA}" presName="sp" presStyleCnt="0"/>
      <dgm:spPr/>
    </dgm:pt>
    <dgm:pt modelId="{C599B8D1-28C6-44E1-9876-D28D53AD6EEE}" type="pres">
      <dgm:prSet presAssocID="{BFAAC383-8158-4824-B311-AEA501CD36AE}" presName="composite" presStyleCnt="0"/>
      <dgm:spPr/>
    </dgm:pt>
    <dgm:pt modelId="{A8FDC5E9-39D2-4AAB-9399-7D2061BF4FF5}" type="pres">
      <dgm:prSet presAssocID="{BFAAC383-8158-4824-B311-AEA501CD36AE}" presName="parentText" presStyleLbl="alignNode1" presStyleIdx="3" presStyleCnt="6" custLinFactNeighborX="-35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D168D-469F-4332-AC9E-30037BEB8CDE}" type="pres">
      <dgm:prSet presAssocID="{BFAAC383-8158-4824-B311-AEA501CD36AE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879E4-1C8C-4B3D-B2F5-2270EC2F2DC9}" type="pres">
      <dgm:prSet presAssocID="{3C0F8AA3-3A01-4286-A7DA-753624F55AB4}" presName="sp" presStyleCnt="0"/>
      <dgm:spPr/>
    </dgm:pt>
    <dgm:pt modelId="{23570991-E857-44A7-B78E-4CAE269E87CC}" type="pres">
      <dgm:prSet presAssocID="{BF07A82E-4093-4A6E-8645-B1C2F5F49D0D}" presName="composite" presStyleCnt="0"/>
      <dgm:spPr/>
    </dgm:pt>
    <dgm:pt modelId="{AF264113-471E-43FA-837A-AD9A6F93B502}" type="pres">
      <dgm:prSet presAssocID="{BF07A82E-4093-4A6E-8645-B1C2F5F49D0D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6B3A4-49C9-4591-9F38-09D90A5A095A}" type="pres">
      <dgm:prSet presAssocID="{BF07A82E-4093-4A6E-8645-B1C2F5F49D0D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6AE21-8BEB-4CFA-A062-A31ECD460BB3}" type="pres">
      <dgm:prSet presAssocID="{A750031D-E9F7-483D-BBF5-B49517756F2C}" presName="sp" presStyleCnt="0"/>
      <dgm:spPr/>
    </dgm:pt>
    <dgm:pt modelId="{46EC6142-E49E-41C8-BF90-DBC0D27BFBA9}" type="pres">
      <dgm:prSet presAssocID="{3965BD5D-F6E9-4516-9F2E-910CFE134FFD}" presName="composite" presStyleCnt="0"/>
      <dgm:spPr/>
    </dgm:pt>
    <dgm:pt modelId="{D84DFD8A-70C5-4768-B1C9-1BCD00AF5D20}" type="pres">
      <dgm:prSet presAssocID="{3965BD5D-F6E9-4516-9F2E-910CFE134FFD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A5663-1839-4417-B486-62CD482FE305}" type="pres">
      <dgm:prSet presAssocID="{3965BD5D-F6E9-4516-9F2E-910CFE134FFD}" presName="descendantText" presStyleLbl="alignAcc1" presStyleIdx="5" presStyleCnt="6" custLinFactNeighborX="298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942ADD-8936-43BB-82A1-E644D0C8486F}" type="presOf" srcId="{38958D4E-3C57-48DD-97F8-A3D3C200557F}" destId="{FD9EA4BD-8B13-4A25-ABED-EBC75DCE8B00}" srcOrd="0" destOrd="0" presId="urn:microsoft.com/office/officeart/2005/8/layout/chevron2"/>
    <dgm:cxn modelId="{A5FCCAEA-9C6C-4EA4-B570-3298432EC310}" srcId="{70DE05D3-EDD6-4C6D-A896-3BA5B0A36C85}" destId="{7A434AA4-4072-4009-89B9-6A24FE7EC5CE}" srcOrd="0" destOrd="0" parTransId="{4CBDDCBC-D6E8-40AA-8498-4EB526B1E439}" sibTransId="{8BBB78EC-B20F-4DA7-A125-266E123E736E}"/>
    <dgm:cxn modelId="{E08E2885-807A-4AE0-9F73-724DB5D5B5B5}" srcId="{38958D4E-3C57-48DD-97F8-A3D3C200557F}" destId="{3965BD5D-F6E9-4516-9F2E-910CFE134FFD}" srcOrd="5" destOrd="0" parTransId="{525D4BA2-F523-4F3C-BADA-0B5D9AE8AB80}" sibTransId="{2A2AA11F-F733-4626-81C5-2C13727D0AB5}"/>
    <dgm:cxn modelId="{A1C6470F-1FDE-4AB1-9307-2C28FA5B7F11}" srcId="{38958D4E-3C57-48DD-97F8-A3D3C200557F}" destId="{BF07A82E-4093-4A6E-8645-B1C2F5F49D0D}" srcOrd="4" destOrd="0" parTransId="{0300DEF0-0C06-4233-90F0-99A466FD942A}" sibTransId="{A750031D-E9F7-483D-BBF5-B49517756F2C}"/>
    <dgm:cxn modelId="{16D53F8E-08D5-4736-A496-D21644FF7A95}" srcId="{BFAAC383-8158-4824-B311-AEA501CD36AE}" destId="{1E0F2968-ED4F-4CDA-9395-F5415ED85E7E}" srcOrd="0" destOrd="0" parTransId="{BB6DA515-31EC-4C3D-BAA9-46CF977A7D55}" sibTransId="{879B38FB-0AEE-4F86-982A-580B7CF862D1}"/>
    <dgm:cxn modelId="{16B9FBA5-67F9-40C7-9D3F-5A4DFE1A1FF1}" type="presOf" srcId="{7E8C3102-6BEF-4D9B-B431-A8EF4E553F8E}" destId="{54B6B3A4-49C9-4591-9F38-09D90A5A095A}" srcOrd="0" destOrd="0" presId="urn:microsoft.com/office/officeart/2005/8/layout/chevron2"/>
    <dgm:cxn modelId="{014A3B22-081A-4E5C-8F3A-199B684ABAB5}" type="presOf" srcId="{BFAAC383-8158-4824-B311-AEA501CD36AE}" destId="{A8FDC5E9-39D2-4AAB-9399-7D2061BF4FF5}" srcOrd="0" destOrd="0" presId="urn:microsoft.com/office/officeart/2005/8/layout/chevron2"/>
    <dgm:cxn modelId="{341A4F7D-30B3-4A3D-8275-30691947D723}" type="presOf" srcId="{1E0F2968-ED4F-4CDA-9395-F5415ED85E7E}" destId="{C37D168D-469F-4332-AC9E-30037BEB8CDE}" srcOrd="0" destOrd="0" presId="urn:microsoft.com/office/officeart/2005/8/layout/chevron2"/>
    <dgm:cxn modelId="{D6F954DC-BEFD-459F-B1BE-0B21F5E94756}" srcId="{BF07A82E-4093-4A6E-8645-B1C2F5F49D0D}" destId="{7E8C3102-6BEF-4D9B-B431-A8EF4E553F8E}" srcOrd="0" destOrd="0" parTransId="{1EB7DB53-F1DA-445B-9FDC-3F2BCFC3CEA5}" sibTransId="{E9405E10-7CAD-4E91-B45F-C6C90833647B}"/>
    <dgm:cxn modelId="{1FC8CC94-BB27-4C3B-86DC-B34A84A1F995}" srcId="{F429FB26-33D1-47E3-AE2B-A19795FC9B4A}" destId="{3AF8A886-DA66-42D9-A51E-6AF35A9E012B}" srcOrd="0" destOrd="0" parTransId="{CE02552F-FB63-458C-BC22-5525F7B679FB}" sibTransId="{E63080D9-5181-45A6-B937-ACF729113CFA}"/>
    <dgm:cxn modelId="{D2F56F1C-E046-40EB-A760-246750A4098E}" type="presOf" srcId="{7A434AA4-4072-4009-89B9-6A24FE7EC5CE}" destId="{2C86B19F-D75F-4792-AA52-C0C43334F134}" srcOrd="0" destOrd="0" presId="urn:microsoft.com/office/officeart/2005/8/layout/chevron2"/>
    <dgm:cxn modelId="{92BA853D-AFD2-4862-BDA3-881784CBC764}" type="presOf" srcId="{A22EA664-91D9-4913-909E-5FDFCE2234FA}" destId="{723200C9-79BE-4AEC-BDB7-477C8BFFDA80}" srcOrd="0" destOrd="0" presId="urn:microsoft.com/office/officeart/2005/8/layout/chevron2"/>
    <dgm:cxn modelId="{BC2B9733-C11B-4CDA-983A-AF9329A4CC73}" type="presOf" srcId="{70DE05D3-EDD6-4C6D-A896-3BA5B0A36C85}" destId="{93B2091D-3B91-408C-B43E-0380E4249CE8}" srcOrd="0" destOrd="0" presId="urn:microsoft.com/office/officeart/2005/8/layout/chevron2"/>
    <dgm:cxn modelId="{65E24915-2011-4CB9-8571-950C8A40F530}" type="presOf" srcId="{F429FB26-33D1-47E3-AE2B-A19795FC9B4A}" destId="{E8C4C6DF-AFFF-4D6D-ADE5-E8CDB3B73F59}" srcOrd="0" destOrd="0" presId="urn:microsoft.com/office/officeart/2005/8/layout/chevron2"/>
    <dgm:cxn modelId="{EB8DE61F-2C5C-494B-B7C9-1230076859B2}" type="presOf" srcId="{3965BD5D-F6E9-4516-9F2E-910CFE134FFD}" destId="{D84DFD8A-70C5-4768-B1C9-1BCD00AF5D20}" srcOrd="0" destOrd="0" presId="urn:microsoft.com/office/officeart/2005/8/layout/chevron2"/>
    <dgm:cxn modelId="{9F2901F4-E247-435B-9623-FEBEE38B0CBF}" srcId="{A22EA664-91D9-4913-909E-5FDFCE2234FA}" destId="{1CAFCA10-F155-4737-89D0-35A9F7470954}" srcOrd="0" destOrd="0" parTransId="{68607652-BA8A-41B9-A15E-1F21393E4308}" sibTransId="{293F4798-1189-4ED7-B134-F3E9E5DF0914}"/>
    <dgm:cxn modelId="{FC51CC3D-37D4-4913-B491-18BE1E5C80DB}" srcId="{38958D4E-3C57-48DD-97F8-A3D3C200557F}" destId="{BFAAC383-8158-4824-B311-AEA501CD36AE}" srcOrd="3" destOrd="0" parTransId="{25F639A8-D5EE-4EDB-8783-5370C8E398D1}" sibTransId="{3C0F8AA3-3A01-4286-A7DA-753624F55AB4}"/>
    <dgm:cxn modelId="{3F9CBEFE-A174-4DD1-8739-1E57E8AD59B8}" type="presOf" srcId="{3AF8A886-DA66-42D9-A51E-6AF35A9E012B}" destId="{E660F200-3292-49BA-A43B-995DFDD8FE84}" srcOrd="0" destOrd="0" presId="urn:microsoft.com/office/officeart/2005/8/layout/chevron2"/>
    <dgm:cxn modelId="{4EFFCF3E-A803-4089-BEA1-ACEE6921E45C}" type="presOf" srcId="{1CAFCA10-F155-4737-89D0-35A9F7470954}" destId="{C6EA28EC-0A12-4506-B8E0-FCD31398B7BA}" srcOrd="0" destOrd="0" presId="urn:microsoft.com/office/officeart/2005/8/layout/chevron2"/>
    <dgm:cxn modelId="{435DD5DB-40A0-4526-B971-A6CA39C9EEAE}" type="presOf" srcId="{BF07A82E-4093-4A6E-8645-B1C2F5F49D0D}" destId="{AF264113-471E-43FA-837A-AD9A6F93B502}" srcOrd="0" destOrd="0" presId="urn:microsoft.com/office/officeart/2005/8/layout/chevron2"/>
    <dgm:cxn modelId="{B9B054A8-E5D9-48B9-A754-357F7A07EF3D}" srcId="{38958D4E-3C57-48DD-97F8-A3D3C200557F}" destId="{A22EA664-91D9-4913-909E-5FDFCE2234FA}" srcOrd="2" destOrd="0" parTransId="{8D27BBCE-27AF-4797-B7A9-88E01C5A4F45}" sibTransId="{A5150F6E-267F-4B76-A453-67603A8C12BA}"/>
    <dgm:cxn modelId="{C0275584-D32F-4728-9760-809C538FC352}" srcId="{38958D4E-3C57-48DD-97F8-A3D3C200557F}" destId="{F429FB26-33D1-47E3-AE2B-A19795FC9B4A}" srcOrd="0" destOrd="0" parTransId="{1B36F0C2-7D0E-407B-97E2-606CD68BC4FB}" sibTransId="{B3424AF3-1348-4195-B1C8-6C1DAF9BA8F8}"/>
    <dgm:cxn modelId="{E8AEC911-335D-4D5B-87EB-CF7CE37E7EB4}" srcId="{3965BD5D-F6E9-4516-9F2E-910CFE134FFD}" destId="{9DB0DFA2-1BA7-4C51-87B3-F9328198B11B}" srcOrd="0" destOrd="0" parTransId="{C452847F-EA89-4FF9-A9F3-337C9040B0B9}" sibTransId="{EDB3E2EB-D182-4ABB-BD39-4AFD7E65637F}"/>
    <dgm:cxn modelId="{D556FA3C-9B17-439E-9C3D-8AB0B1C9E1E4}" srcId="{38958D4E-3C57-48DD-97F8-A3D3C200557F}" destId="{70DE05D3-EDD6-4C6D-A896-3BA5B0A36C85}" srcOrd="1" destOrd="0" parTransId="{0511AFB4-45B5-4655-B923-CE8E46905AD5}" sibTransId="{A9C572D9-C083-43DD-90D9-0E92088417A7}"/>
    <dgm:cxn modelId="{EBA71A55-168B-4285-836C-5DC1FFA0E5EB}" type="presOf" srcId="{9DB0DFA2-1BA7-4C51-87B3-F9328198B11B}" destId="{826A5663-1839-4417-B486-62CD482FE305}" srcOrd="0" destOrd="0" presId="urn:microsoft.com/office/officeart/2005/8/layout/chevron2"/>
    <dgm:cxn modelId="{97B8A70A-5AD2-4577-B9B2-FC2D93A56013}" type="presParOf" srcId="{FD9EA4BD-8B13-4A25-ABED-EBC75DCE8B00}" destId="{BED76AA3-447C-4F4D-A977-5239359502C8}" srcOrd="0" destOrd="0" presId="urn:microsoft.com/office/officeart/2005/8/layout/chevron2"/>
    <dgm:cxn modelId="{4D459566-D59A-41E5-B5C2-471E2FB3EE32}" type="presParOf" srcId="{BED76AA3-447C-4F4D-A977-5239359502C8}" destId="{E8C4C6DF-AFFF-4D6D-ADE5-E8CDB3B73F59}" srcOrd="0" destOrd="0" presId="urn:microsoft.com/office/officeart/2005/8/layout/chevron2"/>
    <dgm:cxn modelId="{1E6E0D27-6A5B-4293-B1AC-1429AF715853}" type="presParOf" srcId="{BED76AA3-447C-4F4D-A977-5239359502C8}" destId="{E660F200-3292-49BA-A43B-995DFDD8FE84}" srcOrd="1" destOrd="0" presId="urn:microsoft.com/office/officeart/2005/8/layout/chevron2"/>
    <dgm:cxn modelId="{D82F294E-D41C-49AE-B773-683FF256C41D}" type="presParOf" srcId="{FD9EA4BD-8B13-4A25-ABED-EBC75DCE8B00}" destId="{C1BFA904-00C6-4836-A365-DF816F15B51F}" srcOrd="1" destOrd="0" presId="urn:microsoft.com/office/officeart/2005/8/layout/chevron2"/>
    <dgm:cxn modelId="{A8A6F737-1E0A-4381-8E15-519E85AD70D1}" type="presParOf" srcId="{FD9EA4BD-8B13-4A25-ABED-EBC75DCE8B00}" destId="{5DD839DB-920D-4E70-9C5D-A69066C00388}" srcOrd="2" destOrd="0" presId="urn:microsoft.com/office/officeart/2005/8/layout/chevron2"/>
    <dgm:cxn modelId="{0385D866-A975-40D4-AE82-0AADA740FF56}" type="presParOf" srcId="{5DD839DB-920D-4E70-9C5D-A69066C00388}" destId="{93B2091D-3B91-408C-B43E-0380E4249CE8}" srcOrd="0" destOrd="0" presId="urn:microsoft.com/office/officeart/2005/8/layout/chevron2"/>
    <dgm:cxn modelId="{FFFC168C-7307-4F43-ADEC-B1BFBCA0787E}" type="presParOf" srcId="{5DD839DB-920D-4E70-9C5D-A69066C00388}" destId="{2C86B19F-D75F-4792-AA52-C0C43334F134}" srcOrd="1" destOrd="0" presId="urn:microsoft.com/office/officeart/2005/8/layout/chevron2"/>
    <dgm:cxn modelId="{506A320F-BF5E-4192-BCB1-E78AA7C18DC8}" type="presParOf" srcId="{FD9EA4BD-8B13-4A25-ABED-EBC75DCE8B00}" destId="{11BA5DC2-D097-4AE6-8DCF-C44DF5E8FD65}" srcOrd="3" destOrd="0" presId="urn:microsoft.com/office/officeart/2005/8/layout/chevron2"/>
    <dgm:cxn modelId="{B4100221-525E-4DF8-B6BE-C89FE18B021F}" type="presParOf" srcId="{FD9EA4BD-8B13-4A25-ABED-EBC75DCE8B00}" destId="{39751DA5-15DE-497A-A6FD-665780017E16}" srcOrd="4" destOrd="0" presId="urn:microsoft.com/office/officeart/2005/8/layout/chevron2"/>
    <dgm:cxn modelId="{CEE03298-C383-446B-BAFC-2B140B9AEA8E}" type="presParOf" srcId="{39751DA5-15DE-497A-A6FD-665780017E16}" destId="{723200C9-79BE-4AEC-BDB7-477C8BFFDA80}" srcOrd="0" destOrd="0" presId="urn:microsoft.com/office/officeart/2005/8/layout/chevron2"/>
    <dgm:cxn modelId="{D166895A-97B2-4FAB-ACF4-13BEEF7E5FD4}" type="presParOf" srcId="{39751DA5-15DE-497A-A6FD-665780017E16}" destId="{C6EA28EC-0A12-4506-B8E0-FCD31398B7BA}" srcOrd="1" destOrd="0" presId="urn:microsoft.com/office/officeart/2005/8/layout/chevron2"/>
    <dgm:cxn modelId="{94151E64-7A24-4DC0-995B-D9EA3E6E73BF}" type="presParOf" srcId="{FD9EA4BD-8B13-4A25-ABED-EBC75DCE8B00}" destId="{81A15A29-C130-4156-B494-B935713289B6}" srcOrd="5" destOrd="0" presId="urn:microsoft.com/office/officeart/2005/8/layout/chevron2"/>
    <dgm:cxn modelId="{B924014C-FB3E-4311-ACA2-4CBDA549707E}" type="presParOf" srcId="{FD9EA4BD-8B13-4A25-ABED-EBC75DCE8B00}" destId="{C599B8D1-28C6-44E1-9876-D28D53AD6EEE}" srcOrd="6" destOrd="0" presId="urn:microsoft.com/office/officeart/2005/8/layout/chevron2"/>
    <dgm:cxn modelId="{E28F58EE-A73A-4676-9FC8-81BCE2DC5544}" type="presParOf" srcId="{C599B8D1-28C6-44E1-9876-D28D53AD6EEE}" destId="{A8FDC5E9-39D2-4AAB-9399-7D2061BF4FF5}" srcOrd="0" destOrd="0" presId="urn:microsoft.com/office/officeart/2005/8/layout/chevron2"/>
    <dgm:cxn modelId="{217BA30A-43F4-4BD6-850F-13900CF9857C}" type="presParOf" srcId="{C599B8D1-28C6-44E1-9876-D28D53AD6EEE}" destId="{C37D168D-469F-4332-AC9E-30037BEB8CDE}" srcOrd="1" destOrd="0" presId="urn:microsoft.com/office/officeart/2005/8/layout/chevron2"/>
    <dgm:cxn modelId="{765D64F5-75CF-43E9-BC61-CB52A43E8CC4}" type="presParOf" srcId="{FD9EA4BD-8B13-4A25-ABED-EBC75DCE8B00}" destId="{427879E4-1C8C-4B3D-B2F5-2270EC2F2DC9}" srcOrd="7" destOrd="0" presId="urn:microsoft.com/office/officeart/2005/8/layout/chevron2"/>
    <dgm:cxn modelId="{416B4717-D7C1-40AE-B4B7-9557FC15EC38}" type="presParOf" srcId="{FD9EA4BD-8B13-4A25-ABED-EBC75DCE8B00}" destId="{23570991-E857-44A7-B78E-4CAE269E87CC}" srcOrd="8" destOrd="0" presId="urn:microsoft.com/office/officeart/2005/8/layout/chevron2"/>
    <dgm:cxn modelId="{29FFF941-77AF-40B1-8848-CF9570A4B888}" type="presParOf" srcId="{23570991-E857-44A7-B78E-4CAE269E87CC}" destId="{AF264113-471E-43FA-837A-AD9A6F93B502}" srcOrd="0" destOrd="0" presId="urn:microsoft.com/office/officeart/2005/8/layout/chevron2"/>
    <dgm:cxn modelId="{91AF0E95-1579-4B6F-9AEE-E312C50EE3DF}" type="presParOf" srcId="{23570991-E857-44A7-B78E-4CAE269E87CC}" destId="{54B6B3A4-49C9-4591-9F38-09D90A5A095A}" srcOrd="1" destOrd="0" presId="urn:microsoft.com/office/officeart/2005/8/layout/chevron2"/>
    <dgm:cxn modelId="{8CD6F9B8-F74C-4D16-AE97-A362B8446782}" type="presParOf" srcId="{FD9EA4BD-8B13-4A25-ABED-EBC75DCE8B00}" destId="{0206AE21-8BEB-4CFA-A062-A31ECD460BB3}" srcOrd="9" destOrd="0" presId="urn:microsoft.com/office/officeart/2005/8/layout/chevron2"/>
    <dgm:cxn modelId="{9189C1E0-3B06-4635-B676-ADDD1CAF3E2F}" type="presParOf" srcId="{FD9EA4BD-8B13-4A25-ABED-EBC75DCE8B00}" destId="{46EC6142-E49E-41C8-BF90-DBC0D27BFBA9}" srcOrd="10" destOrd="0" presId="urn:microsoft.com/office/officeart/2005/8/layout/chevron2"/>
    <dgm:cxn modelId="{50387761-89AD-466D-A7A5-7F6420FA13C8}" type="presParOf" srcId="{46EC6142-E49E-41C8-BF90-DBC0D27BFBA9}" destId="{D84DFD8A-70C5-4768-B1C9-1BCD00AF5D20}" srcOrd="0" destOrd="0" presId="urn:microsoft.com/office/officeart/2005/8/layout/chevron2"/>
    <dgm:cxn modelId="{58008934-3799-45AB-B279-69356138740F}" type="presParOf" srcId="{46EC6142-E49E-41C8-BF90-DBC0D27BFBA9}" destId="{826A5663-1839-4417-B486-62CD482FE3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1DCA11-C67E-4E92-AB40-8FE1E5330A8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093D48-996A-4EF0-ABDF-B7EA588D0B1C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Послание Президента Российской Федерации Федеральному Собранию Российской Федерации</a:t>
          </a:r>
          <a:endParaRPr lang="ru-RU" sz="1800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87E342-FEA0-4EFC-A515-E8F21E064B1E}" type="parTrans" cxnId="{AC2C5407-F360-4FA8-AC6D-4B64A7F08735}">
      <dgm:prSet/>
      <dgm:spPr/>
      <dgm:t>
        <a:bodyPr/>
        <a:lstStyle/>
        <a:p>
          <a:endParaRPr lang="ru-RU"/>
        </a:p>
      </dgm:t>
    </dgm:pt>
    <dgm:pt modelId="{BE118E8D-D863-49B1-9B0E-271458A8BDA6}" type="sibTrans" cxnId="{AC2C5407-F360-4FA8-AC6D-4B64A7F08735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2EA06CD9-EE8C-4ACA-AEAD-5A99BB531FC1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 муниципального района</a:t>
          </a:r>
          <a:endParaRPr lang="ru-RU" sz="1800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40EB88-4FAB-4BAC-851F-A874A71E29B3}" type="parTrans" cxnId="{AD7AFA44-6C6F-4FB0-ACC7-8B7AFED0EBB2}">
      <dgm:prSet/>
      <dgm:spPr/>
      <dgm:t>
        <a:bodyPr/>
        <a:lstStyle/>
        <a:p>
          <a:endParaRPr lang="ru-RU"/>
        </a:p>
      </dgm:t>
    </dgm:pt>
    <dgm:pt modelId="{430A463C-6A90-4245-ABF6-7AE0DDFDBCD0}" type="sibTrans" cxnId="{AD7AFA44-6C6F-4FB0-ACC7-8B7AFED0EBB2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3FD2061E-7ADE-4489-BDB1-2CDA8033ADF5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программы Дмитриевского района</a:t>
          </a:r>
          <a:endParaRPr lang="ru-RU" sz="1800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F52492-23B2-44E4-8C67-398887D4DE3C}" type="parTrans" cxnId="{4D5F0A1C-F01E-4DF0-A3E6-929E3AFB7B1C}">
      <dgm:prSet/>
      <dgm:spPr/>
      <dgm:t>
        <a:bodyPr/>
        <a:lstStyle/>
        <a:p>
          <a:endParaRPr lang="ru-RU"/>
        </a:p>
      </dgm:t>
    </dgm:pt>
    <dgm:pt modelId="{4061C8E0-D644-4C49-8EC0-394E389A7C84}" type="sibTrans" cxnId="{4D5F0A1C-F01E-4DF0-A3E6-929E3AFB7B1C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7E88D27B-8DFA-47E1-A452-921D919C3A89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Бюджетный прогноз муниципального района</a:t>
          </a:r>
          <a:endParaRPr lang="ru-RU" sz="1800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F0D02A-937B-44BF-955C-5D53F12B1F84}" type="parTrans" cxnId="{6AC7D157-B7B1-438C-AEDA-5F13F84B9B4A}">
      <dgm:prSet/>
      <dgm:spPr/>
      <dgm:t>
        <a:bodyPr/>
        <a:lstStyle/>
        <a:p>
          <a:endParaRPr lang="ru-RU"/>
        </a:p>
      </dgm:t>
    </dgm:pt>
    <dgm:pt modelId="{D9BB069F-B378-4BA8-BDCB-4BE136876AF8}" type="sibTrans" cxnId="{6AC7D157-B7B1-438C-AEDA-5F13F84B9B4A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CC6E7E97-3E75-4E2D-94FA-C4B80C1B8A8B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</a:t>
          </a:r>
          <a:endParaRPr lang="ru-RU" sz="1800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82564F-270B-4849-A715-562C29CBD638}" type="parTrans" cxnId="{480FBD2B-930B-4363-A5D6-2721D6DD2DCB}">
      <dgm:prSet/>
      <dgm:spPr/>
      <dgm:t>
        <a:bodyPr/>
        <a:lstStyle/>
        <a:p>
          <a:endParaRPr lang="ru-RU"/>
        </a:p>
      </dgm:t>
    </dgm:pt>
    <dgm:pt modelId="{03D925E6-541E-46C7-BB0D-9E60F42DFADC}" type="sibTrans" cxnId="{480FBD2B-930B-4363-A5D6-2721D6DD2DCB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1E9042AA-1272-4A2F-8CA8-919147942F8A}" type="pres">
      <dgm:prSet presAssocID="{B41DCA11-C67E-4E92-AB40-8FE1E5330A8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4695B2-16C6-484B-A6B6-6C4FC4FD3296}" type="pres">
      <dgm:prSet presAssocID="{FA093D48-996A-4EF0-ABDF-B7EA588D0B1C}" presName="node" presStyleLbl="node1" presStyleIdx="0" presStyleCnt="5" custScaleX="160171" custScaleY="119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8D547-D581-4D46-9327-D58771A6E2E9}" type="pres">
      <dgm:prSet presAssocID="{FA093D48-996A-4EF0-ABDF-B7EA588D0B1C}" presName="spNode" presStyleCnt="0"/>
      <dgm:spPr/>
    </dgm:pt>
    <dgm:pt modelId="{AA299A74-EDC9-4EFB-942C-8C6CBF7B1E46}" type="pres">
      <dgm:prSet presAssocID="{BE118E8D-D863-49B1-9B0E-271458A8BDA6}" presName="sibTrans" presStyleLbl="sibTrans1D1" presStyleIdx="0" presStyleCnt="5"/>
      <dgm:spPr/>
      <dgm:t>
        <a:bodyPr/>
        <a:lstStyle/>
        <a:p>
          <a:endParaRPr lang="ru-RU"/>
        </a:p>
      </dgm:t>
    </dgm:pt>
    <dgm:pt modelId="{9873EACF-5EF8-4CE6-8D51-D7C423533B57}" type="pres">
      <dgm:prSet presAssocID="{2EA06CD9-EE8C-4ACA-AEAD-5A99BB531FC1}" presName="node" presStyleLbl="node1" presStyleIdx="1" presStyleCnt="5" custScaleX="153317" custScaleY="129318" custRadScaleRad="100175" custRadScaleInc="-1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40E38-B9D4-4002-AE37-3E1B7EE2088D}" type="pres">
      <dgm:prSet presAssocID="{2EA06CD9-EE8C-4ACA-AEAD-5A99BB531FC1}" presName="spNode" presStyleCnt="0"/>
      <dgm:spPr/>
    </dgm:pt>
    <dgm:pt modelId="{316BFD07-D7C0-453A-9DDE-AFB2F9B36A71}" type="pres">
      <dgm:prSet presAssocID="{430A463C-6A90-4245-ABF6-7AE0DDFDBCD0}" presName="sibTrans" presStyleLbl="sibTrans1D1" presStyleIdx="1" presStyleCnt="5"/>
      <dgm:spPr/>
      <dgm:t>
        <a:bodyPr/>
        <a:lstStyle/>
        <a:p>
          <a:endParaRPr lang="ru-RU"/>
        </a:p>
      </dgm:t>
    </dgm:pt>
    <dgm:pt modelId="{27DC5124-AFAA-4B29-810C-6B42480F5297}" type="pres">
      <dgm:prSet presAssocID="{3FD2061E-7ADE-4489-BDB1-2CDA8033ADF5}" presName="node" presStyleLbl="node1" presStyleIdx="2" presStyleCnt="5" custScaleX="147798" custRadScaleRad="99287" custRadScaleInc="-76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21172-4EB7-4B2B-AC03-807090BB4D9A}" type="pres">
      <dgm:prSet presAssocID="{3FD2061E-7ADE-4489-BDB1-2CDA8033ADF5}" presName="spNode" presStyleCnt="0"/>
      <dgm:spPr/>
    </dgm:pt>
    <dgm:pt modelId="{2D94C00F-77D8-446D-ACC1-8AC4D2B5D8FF}" type="pres">
      <dgm:prSet presAssocID="{4061C8E0-D644-4C49-8EC0-394E389A7C84}" presName="sibTrans" presStyleLbl="sibTrans1D1" presStyleIdx="2" presStyleCnt="5"/>
      <dgm:spPr/>
      <dgm:t>
        <a:bodyPr/>
        <a:lstStyle/>
        <a:p>
          <a:endParaRPr lang="ru-RU"/>
        </a:p>
      </dgm:t>
    </dgm:pt>
    <dgm:pt modelId="{7E4B4BA1-566F-48AB-BAE4-C9BE52A5BEEB}" type="pres">
      <dgm:prSet presAssocID="{7E88D27B-8DFA-47E1-A452-921D919C3A89}" presName="node" presStyleLbl="node1" presStyleIdx="3" presStyleCnt="5" custScaleX="142850" custRadScaleRad="93320" custRadScaleInc="70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892A7-DB5C-408D-8DD0-BB636CD92EE5}" type="pres">
      <dgm:prSet presAssocID="{7E88D27B-8DFA-47E1-A452-921D919C3A89}" presName="spNode" presStyleCnt="0"/>
      <dgm:spPr/>
    </dgm:pt>
    <dgm:pt modelId="{E23CD3E1-8FCB-4B23-9EDF-74476EB6BB00}" type="pres">
      <dgm:prSet presAssocID="{D9BB069F-B378-4BA8-BDCB-4BE136876AF8}" presName="sibTrans" presStyleLbl="sibTrans1D1" presStyleIdx="3" presStyleCnt="5"/>
      <dgm:spPr/>
      <dgm:t>
        <a:bodyPr/>
        <a:lstStyle/>
        <a:p>
          <a:endParaRPr lang="ru-RU"/>
        </a:p>
      </dgm:t>
    </dgm:pt>
    <dgm:pt modelId="{494FC9C1-B508-4098-BD89-0728534DAE25}" type="pres">
      <dgm:prSet presAssocID="{CC6E7E97-3E75-4E2D-94FA-C4B80C1B8A8B}" presName="node" presStyleLbl="node1" presStyleIdx="4" presStyleCnt="5" custScaleX="150142" custScaleY="131558" custRadScaleRad="98578" custRadScaleInc="2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97B94-9602-4A40-8135-73EF51171C2A}" type="pres">
      <dgm:prSet presAssocID="{CC6E7E97-3E75-4E2D-94FA-C4B80C1B8A8B}" presName="spNode" presStyleCnt="0"/>
      <dgm:spPr/>
    </dgm:pt>
    <dgm:pt modelId="{273552EC-33B4-401C-97D6-CFC1BE1F744F}" type="pres">
      <dgm:prSet presAssocID="{03D925E6-541E-46C7-BB0D-9E60F42DFADC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6AC7D157-B7B1-438C-AEDA-5F13F84B9B4A}" srcId="{B41DCA11-C67E-4E92-AB40-8FE1E5330A8C}" destId="{7E88D27B-8DFA-47E1-A452-921D919C3A89}" srcOrd="3" destOrd="0" parTransId="{22F0D02A-937B-44BF-955C-5D53F12B1F84}" sibTransId="{D9BB069F-B378-4BA8-BDCB-4BE136876AF8}"/>
    <dgm:cxn modelId="{39FD4A71-E14C-4082-A016-A3CB3C8E9EA7}" type="presOf" srcId="{FA093D48-996A-4EF0-ABDF-B7EA588D0B1C}" destId="{A14695B2-16C6-484B-A6B6-6C4FC4FD3296}" srcOrd="0" destOrd="0" presId="urn:microsoft.com/office/officeart/2005/8/layout/cycle6"/>
    <dgm:cxn modelId="{AD7AFA44-6C6F-4FB0-ACC7-8B7AFED0EBB2}" srcId="{B41DCA11-C67E-4E92-AB40-8FE1E5330A8C}" destId="{2EA06CD9-EE8C-4ACA-AEAD-5A99BB531FC1}" srcOrd="1" destOrd="0" parTransId="{1640EB88-4FAB-4BAC-851F-A874A71E29B3}" sibTransId="{430A463C-6A90-4245-ABF6-7AE0DDFDBCD0}"/>
    <dgm:cxn modelId="{7DF956E1-6DDB-420C-8D10-F4E1DBF3650A}" type="presOf" srcId="{4061C8E0-D644-4C49-8EC0-394E389A7C84}" destId="{2D94C00F-77D8-446D-ACC1-8AC4D2B5D8FF}" srcOrd="0" destOrd="0" presId="urn:microsoft.com/office/officeart/2005/8/layout/cycle6"/>
    <dgm:cxn modelId="{1F6158D8-2284-47AB-90DB-DAD875869B63}" type="presOf" srcId="{B41DCA11-C67E-4E92-AB40-8FE1E5330A8C}" destId="{1E9042AA-1272-4A2F-8CA8-919147942F8A}" srcOrd="0" destOrd="0" presId="urn:microsoft.com/office/officeart/2005/8/layout/cycle6"/>
    <dgm:cxn modelId="{B9F0AAB4-9F36-4F22-B81B-CF54FBD5ED53}" type="presOf" srcId="{BE118E8D-D863-49B1-9B0E-271458A8BDA6}" destId="{AA299A74-EDC9-4EFB-942C-8C6CBF7B1E46}" srcOrd="0" destOrd="0" presId="urn:microsoft.com/office/officeart/2005/8/layout/cycle6"/>
    <dgm:cxn modelId="{480FBD2B-930B-4363-A5D6-2721D6DD2DCB}" srcId="{B41DCA11-C67E-4E92-AB40-8FE1E5330A8C}" destId="{CC6E7E97-3E75-4E2D-94FA-C4B80C1B8A8B}" srcOrd="4" destOrd="0" parTransId="{4282564F-270B-4849-A715-562C29CBD638}" sibTransId="{03D925E6-541E-46C7-BB0D-9E60F42DFADC}"/>
    <dgm:cxn modelId="{F0ECFFA7-661D-4F5A-ACB0-DB8EB7739A78}" type="presOf" srcId="{2EA06CD9-EE8C-4ACA-AEAD-5A99BB531FC1}" destId="{9873EACF-5EF8-4CE6-8D51-D7C423533B57}" srcOrd="0" destOrd="0" presId="urn:microsoft.com/office/officeart/2005/8/layout/cycle6"/>
    <dgm:cxn modelId="{AC2C5407-F360-4FA8-AC6D-4B64A7F08735}" srcId="{B41DCA11-C67E-4E92-AB40-8FE1E5330A8C}" destId="{FA093D48-996A-4EF0-ABDF-B7EA588D0B1C}" srcOrd="0" destOrd="0" parTransId="{8687E342-FEA0-4EFC-A515-E8F21E064B1E}" sibTransId="{BE118E8D-D863-49B1-9B0E-271458A8BDA6}"/>
    <dgm:cxn modelId="{3770C9A0-0ACB-4D5A-883E-0CCDD5D8B27B}" type="presOf" srcId="{D9BB069F-B378-4BA8-BDCB-4BE136876AF8}" destId="{E23CD3E1-8FCB-4B23-9EDF-74476EB6BB00}" srcOrd="0" destOrd="0" presId="urn:microsoft.com/office/officeart/2005/8/layout/cycle6"/>
    <dgm:cxn modelId="{996F9F32-D00A-49BA-AA3F-6392CCAA7006}" type="presOf" srcId="{3FD2061E-7ADE-4489-BDB1-2CDA8033ADF5}" destId="{27DC5124-AFAA-4B29-810C-6B42480F5297}" srcOrd="0" destOrd="0" presId="urn:microsoft.com/office/officeart/2005/8/layout/cycle6"/>
    <dgm:cxn modelId="{4D5F0A1C-F01E-4DF0-A3E6-929E3AFB7B1C}" srcId="{B41DCA11-C67E-4E92-AB40-8FE1E5330A8C}" destId="{3FD2061E-7ADE-4489-BDB1-2CDA8033ADF5}" srcOrd="2" destOrd="0" parTransId="{80F52492-23B2-44E4-8C67-398887D4DE3C}" sibTransId="{4061C8E0-D644-4C49-8EC0-394E389A7C84}"/>
    <dgm:cxn modelId="{4B2589C6-AEB6-43D8-ACBA-38C6704619F8}" type="presOf" srcId="{03D925E6-541E-46C7-BB0D-9E60F42DFADC}" destId="{273552EC-33B4-401C-97D6-CFC1BE1F744F}" srcOrd="0" destOrd="0" presId="urn:microsoft.com/office/officeart/2005/8/layout/cycle6"/>
    <dgm:cxn modelId="{47BABBE8-2F02-4A4D-8A46-838B1C48B1F2}" type="presOf" srcId="{CC6E7E97-3E75-4E2D-94FA-C4B80C1B8A8B}" destId="{494FC9C1-B508-4098-BD89-0728534DAE25}" srcOrd="0" destOrd="0" presId="urn:microsoft.com/office/officeart/2005/8/layout/cycle6"/>
    <dgm:cxn modelId="{1D24052E-7E54-4ED1-A667-48AC61D2CEBE}" type="presOf" srcId="{430A463C-6A90-4245-ABF6-7AE0DDFDBCD0}" destId="{316BFD07-D7C0-453A-9DDE-AFB2F9B36A71}" srcOrd="0" destOrd="0" presId="urn:microsoft.com/office/officeart/2005/8/layout/cycle6"/>
    <dgm:cxn modelId="{F1DC0A4A-CD43-46C0-9718-62668E493ACD}" type="presOf" srcId="{7E88D27B-8DFA-47E1-A452-921D919C3A89}" destId="{7E4B4BA1-566F-48AB-BAE4-C9BE52A5BEEB}" srcOrd="0" destOrd="0" presId="urn:microsoft.com/office/officeart/2005/8/layout/cycle6"/>
    <dgm:cxn modelId="{85B9D357-9045-45C5-87F7-7FD87D803693}" type="presParOf" srcId="{1E9042AA-1272-4A2F-8CA8-919147942F8A}" destId="{A14695B2-16C6-484B-A6B6-6C4FC4FD3296}" srcOrd="0" destOrd="0" presId="urn:microsoft.com/office/officeart/2005/8/layout/cycle6"/>
    <dgm:cxn modelId="{34F8533D-7CF8-4508-AA1B-B232FC6A84D7}" type="presParOf" srcId="{1E9042AA-1272-4A2F-8CA8-919147942F8A}" destId="{FB28D547-D581-4D46-9327-D58771A6E2E9}" srcOrd="1" destOrd="0" presId="urn:microsoft.com/office/officeart/2005/8/layout/cycle6"/>
    <dgm:cxn modelId="{0D2AF362-A841-40EC-B423-ABEB333F43C7}" type="presParOf" srcId="{1E9042AA-1272-4A2F-8CA8-919147942F8A}" destId="{AA299A74-EDC9-4EFB-942C-8C6CBF7B1E46}" srcOrd="2" destOrd="0" presId="urn:microsoft.com/office/officeart/2005/8/layout/cycle6"/>
    <dgm:cxn modelId="{AE282387-FF08-4687-BD1A-3F4BB38BAA90}" type="presParOf" srcId="{1E9042AA-1272-4A2F-8CA8-919147942F8A}" destId="{9873EACF-5EF8-4CE6-8D51-D7C423533B57}" srcOrd="3" destOrd="0" presId="urn:microsoft.com/office/officeart/2005/8/layout/cycle6"/>
    <dgm:cxn modelId="{A034305E-8D26-4A46-9757-4ED38BEEA2D0}" type="presParOf" srcId="{1E9042AA-1272-4A2F-8CA8-919147942F8A}" destId="{91840E38-B9D4-4002-AE37-3E1B7EE2088D}" srcOrd="4" destOrd="0" presId="urn:microsoft.com/office/officeart/2005/8/layout/cycle6"/>
    <dgm:cxn modelId="{C427B850-85FE-481F-9920-5FE275EECAFC}" type="presParOf" srcId="{1E9042AA-1272-4A2F-8CA8-919147942F8A}" destId="{316BFD07-D7C0-453A-9DDE-AFB2F9B36A71}" srcOrd="5" destOrd="0" presId="urn:microsoft.com/office/officeart/2005/8/layout/cycle6"/>
    <dgm:cxn modelId="{0CAEB5B2-7938-4755-B31D-F17FFF4A684D}" type="presParOf" srcId="{1E9042AA-1272-4A2F-8CA8-919147942F8A}" destId="{27DC5124-AFAA-4B29-810C-6B42480F5297}" srcOrd="6" destOrd="0" presId="urn:microsoft.com/office/officeart/2005/8/layout/cycle6"/>
    <dgm:cxn modelId="{F3474610-0E61-4A84-A282-9C362A3C1549}" type="presParOf" srcId="{1E9042AA-1272-4A2F-8CA8-919147942F8A}" destId="{AB921172-4EB7-4B2B-AC03-807090BB4D9A}" srcOrd="7" destOrd="0" presId="urn:microsoft.com/office/officeart/2005/8/layout/cycle6"/>
    <dgm:cxn modelId="{695E6AD5-C8B4-458F-BBA9-09E4FE95E252}" type="presParOf" srcId="{1E9042AA-1272-4A2F-8CA8-919147942F8A}" destId="{2D94C00F-77D8-446D-ACC1-8AC4D2B5D8FF}" srcOrd="8" destOrd="0" presId="urn:microsoft.com/office/officeart/2005/8/layout/cycle6"/>
    <dgm:cxn modelId="{6423B48A-88D6-427B-9EBA-D87B101D1571}" type="presParOf" srcId="{1E9042AA-1272-4A2F-8CA8-919147942F8A}" destId="{7E4B4BA1-566F-48AB-BAE4-C9BE52A5BEEB}" srcOrd="9" destOrd="0" presId="urn:microsoft.com/office/officeart/2005/8/layout/cycle6"/>
    <dgm:cxn modelId="{FE32C740-F79E-4F31-9516-FB7A39ADA31B}" type="presParOf" srcId="{1E9042AA-1272-4A2F-8CA8-919147942F8A}" destId="{979892A7-DB5C-408D-8DD0-BB636CD92EE5}" srcOrd="10" destOrd="0" presId="urn:microsoft.com/office/officeart/2005/8/layout/cycle6"/>
    <dgm:cxn modelId="{5B179AEC-9305-4B70-9203-80DB7292066D}" type="presParOf" srcId="{1E9042AA-1272-4A2F-8CA8-919147942F8A}" destId="{E23CD3E1-8FCB-4B23-9EDF-74476EB6BB00}" srcOrd="11" destOrd="0" presId="urn:microsoft.com/office/officeart/2005/8/layout/cycle6"/>
    <dgm:cxn modelId="{2E5ED748-4C62-41FE-AD3B-D1D86AEEEC3E}" type="presParOf" srcId="{1E9042AA-1272-4A2F-8CA8-919147942F8A}" destId="{494FC9C1-B508-4098-BD89-0728534DAE25}" srcOrd="12" destOrd="0" presId="urn:microsoft.com/office/officeart/2005/8/layout/cycle6"/>
    <dgm:cxn modelId="{DF5B709B-9C03-4547-92BB-446295CD6BF8}" type="presParOf" srcId="{1E9042AA-1272-4A2F-8CA8-919147942F8A}" destId="{92997B94-9602-4A40-8135-73EF51171C2A}" srcOrd="13" destOrd="0" presId="urn:microsoft.com/office/officeart/2005/8/layout/cycle6"/>
    <dgm:cxn modelId="{54013134-CA79-4DD6-BCCC-B46ACC386898}" type="presParOf" srcId="{1E9042AA-1272-4A2F-8CA8-919147942F8A}" destId="{273552EC-33B4-401C-97D6-CFC1BE1F744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556D4D-3D8C-476B-AD77-78A72F7E870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8CB998-3260-486F-870D-4FFEE741902E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  <a:endParaRPr lang="ru-RU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C16EDB-097B-44BD-A0A0-056293410BC9}" type="parTrans" cxnId="{B33BD35F-7D22-49FF-968F-EF5E88192881}">
      <dgm:prSet/>
      <dgm:spPr/>
      <dgm:t>
        <a:bodyPr/>
        <a:lstStyle/>
        <a:p>
          <a:endParaRPr lang="ru-RU"/>
        </a:p>
      </dgm:t>
    </dgm:pt>
    <dgm:pt modelId="{1C31843A-2C40-44EF-A14B-7DDD333571F4}" type="sibTrans" cxnId="{B33BD35F-7D22-49FF-968F-EF5E88192881}">
      <dgm:prSet/>
      <dgm:spPr/>
      <dgm:t>
        <a:bodyPr/>
        <a:lstStyle/>
        <a:p>
          <a:endParaRPr lang="ru-RU"/>
        </a:p>
      </dgm:t>
    </dgm:pt>
    <dgm:pt modelId="{6A40655F-38CF-4F60-8854-64B909CE73B7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 </a:t>
          </a:r>
          <a:r>
            <a:rPr lang="ru-RU" sz="200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– поступления от уплаты налогов, установленных Налоговым кодексом РФ (НДФЛ, акцизы, налог на совокупный доход и др.)</a:t>
          </a:r>
          <a:endParaRPr lang="ru-RU" sz="2000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1B5194-B068-4E84-9F1A-3068BBA05DD0}" type="parTrans" cxnId="{3009D315-8123-4D91-B473-F5B658C6EE5A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C9A7F9C6-713A-4166-B83D-D5DFECA257E5}" type="sibTrans" cxnId="{3009D315-8123-4D91-B473-F5B658C6EE5A}">
      <dgm:prSet/>
      <dgm:spPr/>
      <dgm:t>
        <a:bodyPr/>
        <a:lstStyle/>
        <a:p>
          <a:endParaRPr lang="ru-RU"/>
        </a:p>
      </dgm:t>
    </dgm:pt>
    <dgm:pt modelId="{F40BABDB-AAB5-4132-898D-C3A2F091064B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</a:t>
          </a:r>
          <a:r>
            <a:rPr lang="ru-RU" sz="200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– поступления от уплаты госпошлины, от оказания платных услуг, арендная плата за земельные участки, плата за пользование природными ресурсами, штрафы и др.)</a:t>
          </a:r>
          <a:endParaRPr lang="ru-RU" sz="2000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CA0050-4A02-445E-8B8C-DF63CA52532C}" type="parTrans" cxnId="{A62425E3-0001-4F4F-B1D6-35AE744CB90E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DEBECC6C-41E7-4AEF-94E6-AF14EBE32AB1}" type="sibTrans" cxnId="{A62425E3-0001-4F4F-B1D6-35AE744CB90E}">
      <dgm:prSet/>
      <dgm:spPr/>
      <dgm:t>
        <a:bodyPr/>
        <a:lstStyle/>
        <a:p>
          <a:endParaRPr lang="ru-RU"/>
        </a:p>
      </dgm:t>
    </dgm:pt>
    <dgm:pt modelId="{6139D282-B800-4465-9952-2445FDC045A5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</a:t>
          </a:r>
          <a:r>
            <a:rPr lang="ru-RU" sz="200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– поступления от других бюджетов бюджетной системы РФ, граждан и организаций (дотации, субсидии, субвенции и др.)</a:t>
          </a:r>
          <a:endParaRPr lang="ru-RU" sz="2000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A92793-E267-4130-8293-A78E66F7B61D}" type="parTrans" cxnId="{7057665B-F82D-4612-9265-99381474CBAD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D8511875-64C4-442D-BEDF-7F08502D088A}" type="sibTrans" cxnId="{7057665B-F82D-4612-9265-99381474CBAD}">
      <dgm:prSet/>
      <dgm:spPr/>
      <dgm:t>
        <a:bodyPr/>
        <a:lstStyle/>
        <a:p>
          <a:endParaRPr lang="ru-RU"/>
        </a:p>
      </dgm:t>
    </dgm:pt>
    <dgm:pt modelId="{F9734522-BAD9-4644-BE47-8A28A224B64F}" type="pres">
      <dgm:prSet presAssocID="{93556D4D-3D8C-476B-AD77-78A72F7E87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CF9AEB-6278-40EA-B7A1-FE385A919901}" type="pres">
      <dgm:prSet presAssocID="{338CB998-3260-486F-870D-4FFEE741902E}" presName="hierRoot1" presStyleCnt="0">
        <dgm:presLayoutVars>
          <dgm:hierBranch val="init"/>
        </dgm:presLayoutVars>
      </dgm:prSet>
      <dgm:spPr/>
    </dgm:pt>
    <dgm:pt modelId="{FB2DFF37-AB5B-4764-9467-2121F71C4EED}" type="pres">
      <dgm:prSet presAssocID="{338CB998-3260-486F-870D-4FFEE741902E}" presName="rootComposite1" presStyleCnt="0"/>
      <dgm:spPr/>
    </dgm:pt>
    <dgm:pt modelId="{79FC1A1F-9EDD-4A4C-8C49-DEF3E01681F0}" type="pres">
      <dgm:prSet presAssocID="{338CB998-3260-486F-870D-4FFEE741902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C93DAA-7EF8-465B-8FAB-C3890B58979B}" type="pres">
      <dgm:prSet presAssocID="{338CB998-3260-486F-870D-4FFEE741902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3ADDFBB-66E3-4A25-97C3-4E7729EA2A16}" type="pres">
      <dgm:prSet presAssocID="{338CB998-3260-486F-870D-4FFEE741902E}" presName="hierChild2" presStyleCnt="0"/>
      <dgm:spPr/>
    </dgm:pt>
    <dgm:pt modelId="{5B7220C1-DE62-46B5-B260-8BB822EDE00F}" type="pres">
      <dgm:prSet presAssocID="{261B5194-B068-4E84-9F1A-3068BBA05DD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1E19F65C-F5A0-46EB-B662-82ECE62656F1}" type="pres">
      <dgm:prSet presAssocID="{6A40655F-38CF-4F60-8854-64B909CE73B7}" presName="hierRoot2" presStyleCnt="0">
        <dgm:presLayoutVars>
          <dgm:hierBranch val="init"/>
        </dgm:presLayoutVars>
      </dgm:prSet>
      <dgm:spPr/>
    </dgm:pt>
    <dgm:pt modelId="{EC3C65BE-055D-4F27-B134-903E548834CD}" type="pres">
      <dgm:prSet presAssocID="{6A40655F-38CF-4F60-8854-64B909CE73B7}" presName="rootComposite" presStyleCnt="0"/>
      <dgm:spPr/>
    </dgm:pt>
    <dgm:pt modelId="{BC5E1EC4-BA6A-4389-A18A-F3FB5BAA76A0}" type="pres">
      <dgm:prSet presAssocID="{6A40655F-38CF-4F60-8854-64B909CE73B7}" presName="rootText" presStyleLbl="node2" presStyleIdx="0" presStyleCnt="3" custScaleX="113534" custScaleY="1152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B51974-D539-45C4-83AE-595E69DBE895}" type="pres">
      <dgm:prSet presAssocID="{6A40655F-38CF-4F60-8854-64B909CE73B7}" presName="rootConnector" presStyleLbl="node2" presStyleIdx="0" presStyleCnt="3"/>
      <dgm:spPr/>
      <dgm:t>
        <a:bodyPr/>
        <a:lstStyle/>
        <a:p>
          <a:endParaRPr lang="ru-RU"/>
        </a:p>
      </dgm:t>
    </dgm:pt>
    <dgm:pt modelId="{E3806712-0C11-45E7-9DAF-5D8CD521597A}" type="pres">
      <dgm:prSet presAssocID="{6A40655F-38CF-4F60-8854-64B909CE73B7}" presName="hierChild4" presStyleCnt="0"/>
      <dgm:spPr/>
    </dgm:pt>
    <dgm:pt modelId="{04E11120-3BC6-4B45-9024-F7096228A73D}" type="pres">
      <dgm:prSet presAssocID="{6A40655F-38CF-4F60-8854-64B909CE73B7}" presName="hierChild5" presStyleCnt="0"/>
      <dgm:spPr/>
    </dgm:pt>
    <dgm:pt modelId="{72129C56-09CB-477F-A465-64D471040230}" type="pres">
      <dgm:prSet presAssocID="{A1CA0050-4A02-445E-8B8C-DF63CA52532C}" presName="Name37" presStyleLbl="parChTrans1D2" presStyleIdx="1" presStyleCnt="3"/>
      <dgm:spPr/>
      <dgm:t>
        <a:bodyPr/>
        <a:lstStyle/>
        <a:p>
          <a:endParaRPr lang="ru-RU"/>
        </a:p>
      </dgm:t>
    </dgm:pt>
    <dgm:pt modelId="{F58EBE0C-7AC7-425B-9FF4-1F006480C195}" type="pres">
      <dgm:prSet presAssocID="{F40BABDB-AAB5-4132-898D-C3A2F091064B}" presName="hierRoot2" presStyleCnt="0">
        <dgm:presLayoutVars>
          <dgm:hierBranch val="init"/>
        </dgm:presLayoutVars>
      </dgm:prSet>
      <dgm:spPr/>
    </dgm:pt>
    <dgm:pt modelId="{C4344142-5319-4ABF-9E3B-443C70A21635}" type="pres">
      <dgm:prSet presAssocID="{F40BABDB-AAB5-4132-898D-C3A2F091064B}" presName="rootComposite" presStyleCnt="0"/>
      <dgm:spPr/>
    </dgm:pt>
    <dgm:pt modelId="{A6238C5B-1E07-4D53-9DED-7FD1BAF1B340}" type="pres">
      <dgm:prSet presAssocID="{F40BABDB-AAB5-4132-898D-C3A2F091064B}" presName="rootText" presStyleLbl="node2" presStyleIdx="1" presStyleCnt="3" custScaleX="107656" custScaleY="116386" custLinFactNeighborX="1144" custLinFactNeighborY="7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B75319-BBC4-40B1-9DA1-FA454DE3B30F}" type="pres">
      <dgm:prSet presAssocID="{F40BABDB-AAB5-4132-898D-C3A2F091064B}" presName="rootConnector" presStyleLbl="node2" presStyleIdx="1" presStyleCnt="3"/>
      <dgm:spPr/>
      <dgm:t>
        <a:bodyPr/>
        <a:lstStyle/>
        <a:p>
          <a:endParaRPr lang="ru-RU"/>
        </a:p>
      </dgm:t>
    </dgm:pt>
    <dgm:pt modelId="{ABBA6DB0-59A1-4D31-AC79-633221F494D9}" type="pres">
      <dgm:prSet presAssocID="{F40BABDB-AAB5-4132-898D-C3A2F091064B}" presName="hierChild4" presStyleCnt="0"/>
      <dgm:spPr/>
    </dgm:pt>
    <dgm:pt modelId="{1D52B983-D97F-4379-8009-A29DF654686B}" type="pres">
      <dgm:prSet presAssocID="{F40BABDB-AAB5-4132-898D-C3A2F091064B}" presName="hierChild5" presStyleCnt="0"/>
      <dgm:spPr/>
    </dgm:pt>
    <dgm:pt modelId="{7629F5C2-B49B-4ACF-BD86-2D5B16503709}" type="pres">
      <dgm:prSet presAssocID="{D5A92793-E267-4130-8293-A78E66F7B61D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129F28A-C9DF-4892-9CFA-F48C750D0EE8}" type="pres">
      <dgm:prSet presAssocID="{6139D282-B800-4465-9952-2445FDC045A5}" presName="hierRoot2" presStyleCnt="0">
        <dgm:presLayoutVars>
          <dgm:hierBranch val="init"/>
        </dgm:presLayoutVars>
      </dgm:prSet>
      <dgm:spPr/>
    </dgm:pt>
    <dgm:pt modelId="{E9685BDB-2885-42F9-80DC-2868B036C1EF}" type="pres">
      <dgm:prSet presAssocID="{6139D282-B800-4465-9952-2445FDC045A5}" presName="rootComposite" presStyleCnt="0"/>
      <dgm:spPr/>
    </dgm:pt>
    <dgm:pt modelId="{6BB322B5-6DF8-403C-B454-3F8AD82B18B2}" type="pres">
      <dgm:prSet presAssocID="{6139D282-B800-4465-9952-2445FDC045A5}" presName="rootText" presStyleLbl="node2" presStyleIdx="2" presStyleCnt="3" custScaleX="115153" custScaleY="1156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CFEE6A-A382-48CC-883F-270C2B96166D}" type="pres">
      <dgm:prSet presAssocID="{6139D282-B800-4465-9952-2445FDC045A5}" presName="rootConnector" presStyleLbl="node2" presStyleIdx="2" presStyleCnt="3"/>
      <dgm:spPr/>
      <dgm:t>
        <a:bodyPr/>
        <a:lstStyle/>
        <a:p>
          <a:endParaRPr lang="ru-RU"/>
        </a:p>
      </dgm:t>
    </dgm:pt>
    <dgm:pt modelId="{3F887E1D-F45C-47CF-9256-B9EA909D842B}" type="pres">
      <dgm:prSet presAssocID="{6139D282-B800-4465-9952-2445FDC045A5}" presName="hierChild4" presStyleCnt="0"/>
      <dgm:spPr/>
    </dgm:pt>
    <dgm:pt modelId="{C1789016-3F25-4A69-868C-9E310909E13A}" type="pres">
      <dgm:prSet presAssocID="{6139D282-B800-4465-9952-2445FDC045A5}" presName="hierChild5" presStyleCnt="0"/>
      <dgm:spPr/>
    </dgm:pt>
    <dgm:pt modelId="{25CB059A-76E4-45EB-8585-C3CB0B399F79}" type="pres">
      <dgm:prSet presAssocID="{338CB998-3260-486F-870D-4FFEE741902E}" presName="hierChild3" presStyleCnt="0"/>
      <dgm:spPr/>
    </dgm:pt>
  </dgm:ptLst>
  <dgm:cxnLst>
    <dgm:cxn modelId="{A1402372-0700-4B81-92BC-3989EF4F380C}" type="presOf" srcId="{338CB998-3260-486F-870D-4FFEE741902E}" destId="{79FC1A1F-9EDD-4A4C-8C49-DEF3E01681F0}" srcOrd="0" destOrd="0" presId="urn:microsoft.com/office/officeart/2005/8/layout/orgChart1"/>
    <dgm:cxn modelId="{AA86153B-5436-411D-8BD4-1E77FE8F9AF4}" type="presOf" srcId="{6A40655F-38CF-4F60-8854-64B909CE73B7}" destId="{99B51974-D539-45C4-83AE-595E69DBE895}" srcOrd="1" destOrd="0" presId="urn:microsoft.com/office/officeart/2005/8/layout/orgChart1"/>
    <dgm:cxn modelId="{C93AC2D3-AB10-45AF-9E7A-7B80B59D61BB}" type="presOf" srcId="{F40BABDB-AAB5-4132-898D-C3A2F091064B}" destId="{A6238C5B-1E07-4D53-9DED-7FD1BAF1B340}" srcOrd="0" destOrd="0" presId="urn:microsoft.com/office/officeart/2005/8/layout/orgChart1"/>
    <dgm:cxn modelId="{DB150A5F-4394-4C8F-8CED-84B600816131}" type="presOf" srcId="{6139D282-B800-4465-9952-2445FDC045A5}" destId="{6BB322B5-6DF8-403C-B454-3F8AD82B18B2}" srcOrd="0" destOrd="0" presId="urn:microsoft.com/office/officeart/2005/8/layout/orgChart1"/>
    <dgm:cxn modelId="{51A32698-6766-4028-B7CA-195F8C5D848A}" type="presOf" srcId="{6A40655F-38CF-4F60-8854-64B909CE73B7}" destId="{BC5E1EC4-BA6A-4389-A18A-F3FB5BAA76A0}" srcOrd="0" destOrd="0" presId="urn:microsoft.com/office/officeart/2005/8/layout/orgChart1"/>
    <dgm:cxn modelId="{7057665B-F82D-4612-9265-99381474CBAD}" srcId="{338CB998-3260-486F-870D-4FFEE741902E}" destId="{6139D282-B800-4465-9952-2445FDC045A5}" srcOrd="2" destOrd="0" parTransId="{D5A92793-E267-4130-8293-A78E66F7B61D}" sibTransId="{D8511875-64C4-442D-BEDF-7F08502D088A}"/>
    <dgm:cxn modelId="{AC5A27A8-B4C9-454E-A92C-B7402EF1FD0F}" type="presOf" srcId="{6139D282-B800-4465-9952-2445FDC045A5}" destId="{FECFEE6A-A382-48CC-883F-270C2B96166D}" srcOrd="1" destOrd="0" presId="urn:microsoft.com/office/officeart/2005/8/layout/orgChart1"/>
    <dgm:cxn modelId="{B4AB3AD0-708C-46C3-A1CF-0B57EBED05A6}" type="presOf" srcId="{93556D4D-3D8C-476B-AD77-78A72F7E870F}" destId="{F9734522-BAD9-4644-BE47-8A28A224B64F}" srcOrd="0" destOrd="0" presId="urn:microsoft.com/office/officeart/2005/8/layout/orgChart1"/>
    <dgm:cxn modelId="{C385A267-40A6-4565-ACC3-1769942A806D}" type="presOf" srcId="{D5A92793-E267-4130-8293-A78E66F7B61D}" destId="{7629F5C2-B49B-4ACF-BD86-2D5B16503709}" srcOrd="0" destOrd="0" presId="urn:microsoft.com/office/officeart/2005/8/layout/orgChart1"/>
    <dgm:cxn modelId="{3009D315-8123-4D91-B473-F5B658C6EE5A}" srcId="{338CB998-3260-486F-870D-4FFEE741902E}" destId="{6A40655F-38CF-4F60-8854-64B909CE73B7}" srcOrd="0" destOrd="0" parTransId="{261B5194-B068-4E84-9F1A-3068BBA05DD0}" sibTransId="{C9A7F9C6-713A-4166-B83D-D5DFECA257E5}"/>
    <dgm:cxn modelId="{A62425E3-0001-4F4F-B1D6-35AE744CB90E}" srcId="{338CB998-3260-486F-870D-4FFEE741902E}" destId="{F40BABDB-AAB5-4132-898D-C3A2F091064B}" srcOrd="1" destOrd="0" parTransId="{A1CA0050-4A02-445E-8B8C-DF63CA52532C}" sibTransId="{DEBECC6C-41E7-4AEF-94E6-AF14EBE32AB1}"/>
    <dgm:cxn modelId="{C63C36C7-A0BE-4046-AD10-5CCABF444991}" type="presOf" srcId="{A1CA0050-4A02-445E-8B8C-DF63CA52532C}" destId="{72129C56-09CB-477F-A465-64D471040230}" srcOrd="0" destOrd="0" presId="urn:microsoft.com/office/officeart/2005/8/layout/orgChart1"/>
    <dgm:cxn modelId="{51967376-0205-4B9B-B3D6-F1E250CA617F}" type="presOf" srcId="{261B5194-B068-4E84-9F1A-3068BBA05DD0}" destId="{5B7220C1-DE62-46B5-B260-8BB822EDE00F}" srcOrd="0" destOrd="0" presId="urn:microsoft.com/office/officeart/2005/8/layout/orgChart1"/>
    <dgm:cxn modelId="{B33BD35F-7D22-49FF-968F-EF5E88192881}" srcId="{93556D4D-3D8C-476B-AD77-78A72F7E870F}" destId="{338CB998-3260-486F-870D-4FFEE741902E}" srcOrd="0" destOrd="0" parTransId="{81C16EDB-097B-44BD-A0A0-056293410BC9}" sibTransId="{1C31843A-2C40-44EF-A14B-7DDD333571F4}"/>
    <dgm:cxn modelId="{7478BF65-77D3-4D89-8AC5-3053417380F7}" type="presOf" srcId="{338CB998-3260-486F-870D-4FFEE741902E}" destId="{E5C93DAA-7EF8-465B-8FAB-C3890B58979B}" srcOrd="1" destOrd="0" presId="urn:microsoft.com/office/officeart/2005/8/layout/orgChart1"/>
    <dgm:cxn modelId="{F8D55A3C-D62A-4A5A-9BCD-9639195D7AFE}" type="presOf" srcId="{F40BABDB-AAB5-4132-898D-C3A2F091064B}" destId="{5DB75319-BBC4-40B1-9DA1-FA454DE3B30F}" srcOrd="1" destOrd="0" presId="urn:microsoft.com/office/officeart/2005/8/layout/orgChart1"/>
    <dgm:cxn modelId="{DB362D6F-857A-4D23-9421-8C5F63A3867E}" type="presParOf" srcId="{F9734522-BAD9-4644-BE47-8A28A224B64F}" destId="{35CF9AEB-6278-40EA-B7A1-FE385A919901}" srcOrd="0" destOrd="0" presId="urn:microsoft.com/office/officeart/2005/8/layout/orgChart1"/>
    <dgm:cxn modelId="{C36041C8-8852-4413-AA16-427C98F30F5D}" type="presParOf" srcId="{35CF9AEB-6278-40EA-B7A1-FE385A919901}" destId="{FB2DFF37-AB5B-4764-9467-2121F71C4EED}" srcOrd="0" destOrd="0" presId="urn:microsoft.com/office/officeart/2005/8/layout/orgChart1"/>
    <dgm:cxn modelId="{1465E754-4746-4D1E-A803-16AE54B0AB8A}" type="presParOf" srcId="{FB2DFF37-AB5B-4764-9467-2121F71C4EED}" destId="{79FC1A1F-9EDD-4A4C-8C49-DEF3E01681F0}" srcOrd="0" destOrd="0" presId="urn:microsoft.com/office/officeart/2005/8/layout/orgChart1"/>
    <dgm:cxn modelId="{B85A49AD-98FC-4425-8F5D-22E6CE4347D5}" type="presParOf" srcId="{FB2DFF37-AB5B-4764-9467-2121F71C4EED}" destId="{E5C93DAA-7EF8-465B-8FAB-C3890B58979B}" srcOrd="1" destOrd="0" presId="urn:microsoft.com/office/officeart/2005/8/layout/orgChart1"/>
    <dgm:cxn modelId="{ED8A2CCF-466B-4F41-8F01-707280873AD0}" type="presParOf" srcId="{35CF9AEB-6278-40EA-B7A1-FE385A919901}" destId="{C3ADDFBB-66E3-4A25-97C3-4E7729EA2A16}" srcOrd="1" destOrd="0" presId="urn:microsoft.com/office/officeart/2005/8/layout/orgChart1"/>
    <dgm:cxn modelId="{05D1C447-9CDF-403E-811B-749C7294E21D}" type="presParOf" srcId="{C3ADDFBB-66E3-4A25-97C3-4E7729EA2A16}" destId="{5B7220C1-DE62-46B5-B260-8BB822EDE00F}" srcOrd="0" destOrd="0" presId="urn:microsoft.com/office/officeart/2005/8/layout/orgChart1"/>
    <dgm:cxn modelId="{42176E89-76B0-4551-9059-EBB0D08C3125}" type="presParOf" srcId="{C3ADDFBB-66E3-4A25-97C3-4E7729EA2A16}" destId="{1E19F65C-F5A0-46EB-B662-82ECE62656F1}" srcOrd="1" destOrd="0" presId="urn:microsoft.com/office/officeart/2005/8/layout/orgChart1"/>
    <dgm:cxn modelId="{A8470868-54E3-4583-8830-9D8E531F841D}" type="presParOf" srcId="{1E19F65C-F5A0-46EB-B662-82ECE62656F1}" destId="{EC3C65BE-055D-4F27-B134-903E548834CD}" srcOrd="0" destOrd="0" presId="urn:microsoft.com/office/officeart/2005/8/layout/orgChart1"/>
    <dgm:cxn modelId="{DEFFB60E-8898-4541-82B4-AF9417E8F6F1}" type="presParOf" srcId="{EC3C65BE-055D-4F27-B134-903E548834CD}" destId="{BC5E1EC4-BA6A-4389-A18A-F3FB5BAA76A0}" srcOrd="0" destOrd="0" presId="urn:microsoft.com/office/officeart/2005/8/layout/orgChart1"/>
    <dgm:cxn modelId="{D1EA7F16-5300-428A-8269-50A857B1C6BE}" type="presParOf" srcId="{EC3C65BE-055D-4F27-B134-903E548834CD}" destId="{99B51974-D539-45C4-83AE-595E69DBE895}" srcOrd="1" destOrd="0" presId="urn:microsoft.com/office/officeart/2005/8/layout/orgChart1"/>
    <dgm:cxn modelId="{F39CDBD3-AECC-4C6D-AC14-35AA5A06AB2F}" type="presParOf" srcId="{1E19F65C-F5A0-46EB-B662-82ECE62656F1}" destId="{E3806712-0C11-45E7-9DAF-5D8CD521597A}" srcOrd="1" destOrd="0" presId="urn:microsoft.com/office/officeart/2005/8/layout/orgChart1"/>
    <dgm:cxn modelId="{883FE9DA-4F11-4C32-ACA8-EEE9BA858B6D}" type="presParOf" srcId="{1E19F65C-F5A0-46EB-B662-82ECE62656F1}" destId="{04E11120-3BC6-4B45-9024-F7096228A73D}" srcOrd="2" destOrd="0" presId="urn:microsoft.com/office/officeart/2005/8/layout/orgChart1"/>
    <dgm:cxn modelId="{99F95DD9-12B0-4771-A482-E3525D553AF1}" type="presParOf" srcId="{C3ADDFBB-66E3-4A25-97C3-4E7729EA2A16}" destId="{72129C56-09CB-477F-A465-64D471040230}" srcOrd="2" destOrd="0" presId="urn:microsoft.com/office/officeart/2005/8/layout/orgChart1"/>
    <dgm:cxn modelId="{1C5C0D13-679D-4E43-9323-107407AA3C8B}" type="presParOf" srcId="{C3ADDFBB-66E3-4A25-97C3-4E7729EA2A16}" destId="{F58EBE0C-7AC7-425B-9FF4-1F006480C195}" srcOrd="3" destOrd="0" presId="urn:microsoft.com/office/officeart/2005/8/layout/orgChart1"/>
    <dgm:cxn modelId="{6F28A70C-7F1A-4880-A8CC-2B223ED910EB}" type="presParOf" srcId="{F58EBE0C-7AC7-425B-9FF4-1F006480C195}" destId="{C4344142-5319-4ABF-9E3B-443C70A21635}" srcOrd="0" destOrd="0" presId="urn:microsoft.com/office/officeart/2005/8/layout/orgChart1"/>
    <dgm:cxn modelId="{28C87BCB-DEAE-4F30-90AF-79E2F0D8C9FB}" type="presParOf" srcId="{C4344142-5319-4ABF-9E3B-443C70A21635}" destId="{A6238C5B-1E07-4D53-9DED-7FD1BAF1B340}" srcOrd="0" destOrd="0" presId="urn:microsoft.com/office/officeart/2005/8/layout/orgChart1"/>
    <dgm:cxn modelId="{87EBB1A0-9549-4A04-822B-541A4E9DE148}" type="presParOf" srcId="{C4344142-5319-4ABF-9E3B-443C70A21635}" destId="{5DB75319-BBC4-40B1-9DA1-FA454DE3B30F}" srcOrd="1" destOrd="0" presId="urn:microsoft.com/office/officeart/2005/8/layout/orgChart1"/>
    <dgm:cxn modelId="{AA3B96A4-95ED-408E-91BD-B1CB47D3147E}" type="presParOf" srcId="{F58EBE0C-7AC7-425B-9FF4-1F006480C195}" destId="{ABBA6DB0-59A1-4D31-AC79-633221F494D9}" srcOrd="1" destOrd="0" presId="urn:microsoft.com/office/officeart/2005/8/layout/orgChart1"/>
    <dgm:cxn modelId="{C5DCB47E-5A2E-48DD-B4A3-B226A5DBA9E7}" type="presParOf" srcId="{F58EBE0C-7AC7-425B-9FF4-1F006480C195}" destId="{1D52B983-D97F-4379-8009-A29DF654686B}" srcOrd="2" destOrd="0" presId="urn:microsoft.com/office/officeart/2005/8/layout/orgChart1"/>
    <dgm:cxn modelId="{E44CB77E-5951-4A04-A865-A66DAE4A0E12}" type="presParOf" srcId="{C3ADDFBB-66E3-4A25-97C3-4E7729EA2A16}" destId="{7629F5C2-B49B-4ACF-BD86-2D5B16503709}" srcOrd="4" destOrd="0" presId="urn:microsoft.com/office/officeart/2005/8/layout/orgChart1"/>
    <dgm:cxn modelId="{0EEFBBC1-6509-4365-8602-0BFF722A81BC}" type="presParOf" srcId="{C3ADDFBB-66E3-4A25-97C3-4E7729EA2A16}" destId="{6129F28A-C9DF-4892-9CFA-F48C750D0EE8}" srcOrd="5" destOrd="0" presId="urn:microsoft.com/office/officeart/2005/8/layout/orgChart1"/>
    <dgm:cxn modelId="{0FE01567-66E2-480F-878F-CADDF7BCFD2A}" type="presParOf" srcId="{6129F28A-C9DF-4892-9CFA-F48C750D0EE8}" destId="{E9685BDB-2885-42F9-80DC-2868B036C1EF}" srcOrd="0" destOrd="0" presId="urn:microsoft.com/office/officeart/2005/8/layout/orgChart1"/>
    <dgm:cxn modelId="{8D651938-682C-44F6-BF3F-71B67B54E671}" type="presParOf" srcId="{E9685BDB-2885-42F9-80DC-2868B036C1EF}" destId="{6BB322B5-6DF8-403C-B454-3F8AD82B18B2}" srcOrd="0" destOrd="0" presId="urn:microsoft.com/office/officeart/2005/8/layout/orgChart1"/>
    <dgm:cxn modelId="{8021DE0C-B4AD-4D85-87CA-C6908AEB4AD0}" type="presParOf" srcId="{E9685BDB-2885-42F9-80DC-2868B036C1EF}" destId="{FECFEE6A-A382-48CC-883F-270C2B96166D}" srcOrd="1" destOrd="0" presId="urn:microsoft.com/office/officeart/2005/8/layout/orgChart1"/>
    <dgm:cxn modelId="{4B67D774-3BE2-4FA0-9B79-9D8C61ED9955}" type="presParOf" srcId="{6129F28A-C9DF-4892-9CFA-F48C750D0EE8}" destId="{3F887E1D-F45C-47CF-9256-B9EA909D842B}" srcOrd="1" destOrd="0" presId="urn:microsoft.com/office/officeart/2005/8/layout/orgChart1"/>
    <dgm:cxn modelId="{5412A61F-854C-478D-A76E-258E3D7D1DA1}" type="presParOf" srcId="{6129F28A-C9DF-4892-9CFA-F48C750D0EE8}" destId="{C1789016-3F25-4A69-868C-9E310909E13A}" srcOrd="2" destOrd="0" presId="urn:microsoft.com/office/officeart/2005/8/layout/orgChart1"/>
    <dgm:cxn modelId="{8BC12267-67D0-4CC9-A23F-6B4F2820C66D}" type="presParOf" srcId="{35CF9AEB-6278-40EA-B7A1-FE385A919901}" destId="{25CB059A-76E4-45EB-8585-C3CB0B399F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556D4D-3D8C-476B-AD77-78A72F7E870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8CB998-3260-486F-870D-4FFEE741902E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Денежные средства расходуются на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C16EDB-097B-44BD-A0A0-056293410BC9}" type="parTrans" cxnId="{B33BD35F-7D22-49FF-968F-EF5E88192881}">
      <dgm:prSet/>
      <dgm:spPr/>
      <dgm:t>
        <a:bodyPr/>
        <a:lstStyle/>
        <a:p>
          <a:endParaRPr lang="ru-RU"/>
        </a:p>
      </dgm:t>
    </dgm:pt>
    <dgm:pt modelId="{1C31843A-2C40-44EF-A14B-7DDD333571F4}" type="sibTrans" cxnId="{B33BD35F-7D22-49FF-968F-EF5E88192881}">
      <dgm:prSet/>
      <dgm:spPr/>
      <dgm:t>
        <a:bodyPr/>
        <a:lstStyle/>
        <a:p>
          <a:endParaRPr lang="ru-RU"/>
        </a:p>
      </dgm:t>
    </dgm:pt>
    <dgm:pt modelId="{6A40655F-38CF-4F60-8854-64B909CE73B7}">
      <dgm:prSet phldrT="[Текст]" custT="1"/>
      <dgm:spPr>
        <a:solidFill>
          <a:srgbClr val="FF0066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Выплату заработной платы работникам муниципальных учреждений и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органов местного самоуправления</a:t>
          </a:r>
          <a:endParaRPr lang="ru-RU" sz="2000" b="0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1B5194-B068-4E84-9F1A-3068BBA05DD0}" type="parTrans" cxnId="{3009D315-8123-4D91-B473-F5B658C6EE5A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C9A7F9C6-713A-4166-B83D-D5DFECA257E5}" type="sibTrans" cxnId="{3009D315-8123-4D91-B473-F5B658C6EE5A}">
      <dgm:prSet/>
      <dgm:spPr/>
      <dgm:t>
        <a:bodyPr/>
        <a:lstStyle/>
        <a:p>
          <a:endParaRPr lang="ru-RU"/>
        </a:p>
      </dgm:t>
    </dgm:pt>
    <dgm:pt modelId="{F40BABDB-AAB5-4132-898D-C3A2F091064B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Оплату коммунальных услуг (за электроэнергию, отопление, газ, водоснабжение и водоотведение)</a:t>
          </a:r>
        </a:p>
      </dgm:t>
    </dgm:pt>
    <dgm:pt modelId="{A1CA0050-4A02-445E-8B8C-DF63CA52532C}" type="parTrans" cxnId="{A62425E3-0001-4F4F-B1D6-35AE744CB90E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DEBECC6C-41E7-4AEF-94E6-AF14EBE32AB1}" type="sibTrans" cxnId="{A62425E3-0001-4F4F-B1D6-35AE744CB90E}">
      <dgm:prSet/>
      <dgm:spPr/>
      <dgm:t>
        <a:bodyPr/>
        <a:lstStyle/>
        <a:p>
          <a:endParaRPr lang="ru-RU"/>
        </a:p>
      </dgm:t>
    </dgm:pt>
    <dgm:pt modelId="{6139D282-B800-4465-9952-2445FDC045A5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Выплаты пособий по социальной помощи населению</a:t>
          </a:r>
          <a:endParaRPr lang="ru-RU" sz="2000" b="0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A92793-E267-4130-8293-A78E66F7B61D}" type="parTrans" cxnId="{7057665B-F82D-4612-9265-99381474CBAD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D8511875-64C4-442D-BEDF-7F08502D088A}" type="sibTrans" cxnId="{7057665B-F82D-4612-9265-99381474CBAD}">
      <dgm:prSet/>
      <dgm:spPr/>
      <dgm:t>
        <a:bodyPr/>
        <a:lstStyle/>
        <a:p>
          <a:endParaRPr lang="ru-RU"/>
        </a:p>
      </dgm:t>
    </dgm:pt>
    <dgm:pt modelId="{08F4D27F-83D9-4C30-AC66-17F294D11389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Уплату налоговых платежей (налогов на имущество организаций, транспортный налог)</a:t>
          </a:r>
          <a:endParaRPr lang="ru-RU" sz="2000" b="0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AC3593-5EED-4B62-8167-1A9B7CF94233}" type="parTrans" cxnId="{CAB67B8A-FDAC-4F9B-889B-BA16D524304C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64154366-38F2-47A9-9AD0-8292D53CB6DF}" type="sibTrans" cxnId="{CAB67B8A-FDAC-4F9B-889B-BA16D524304C}">
      <dgm:prSet/>
      <dgm:spPr/>
      <dgm:t>
        <a:bodyPr/>
        <a:lstStyle/>
        <a:p>
          <a:endParaRPr lang="ru-RU"/>
        </a:p>
      </dgm:t>
    </dgm:pt>
    <dgm:pt modelId="{B350E3DA-CCF9-4D2F-A756-EEAEA7E10C8E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Содержание имущества и прочие цели (ремонт, техническое обслуживание, охрана, приобретение основных средств, материальных запасов)</a:t>
          </a:r>
        </a:p>
      </dgm:t>
    </dgm:pt>
    <dgm:pt modelId="{4B8D9942-ED14-42A4-8F3C-15F05B0785BB}" type="parTrans" cxnId="{95894589-9C58-4C2B-A729-6D162A7DB0A6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C54C6797-4918-4FE2-B144-51095C74496E}" type="sibTrans" cxnId="{95894589-9C58-4C2B-A729-6D162A7DB0A6}">
      <dgm:prSet/>
      <dgm:spPr/>
      <dgm:t>
        <a:bodyPr/>
        <a:lstStyle/>
        <a:p>
          <a:endParaRPr lang="ru-RU"/>
        </a:p>
      </dgm:t>
    </dgm:pt>
    <dgm:pt modelId="{F9734522-BAD9-4644-BE47-8A28A224B64F}" type="pres">
      <dgm:prSet presAssocID="{93556D4D-3D8C-476B-AD77-78A72F7E87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CF9AEB-6278-40EA-B7A1-FE385A919901}" type="pres">
      <dgm:prSet presAssocID="{338CB998-3260-486F-870D-4FFEE741902E}" presName="hierRoot1" presStyleCnt="0">
        <dgm:presLayoutVars>
          <dgm:hierBranch val="init"/>
        </dgm:presLayoutVars>
      </dgm:prSet>
      <dgm:spPr/>
    </dgm:pt>
    <dgm:pt modelId="{FB2DFF37-AB5B-4764-9467-2121F71C4EED}" type="pres">
      <dgm:prSet presAssocID="{338CB998-3260-486F-870D-4FFEE741902E}" presName="rootComposite1" presStyleCnt="0"/>
      <dgm:spPr/>
    </dgm:pt>
    <dgm:pt modelId="{79FC1A1F-9EDD-4A4C-8C49-DEF3E01681F0}" type="pres">
      <dgm:prSet presAssocID="{338CB998-3260-486F-870D-4FFEE741902E}" presName="rootText1" presStyleLbl="node0" presStyleIdx="0" presStyleCnt="1" custScaleX="425210" custScaleY="54021" custLinFactNeighborX="740" custLinFactNeighborY="-207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C93DAA-7EF8-465B-8FAB-C3890B58979B}" type="pres">
      <dgm:prSet presAssocID="{338CB998-3260-486F-870D-4FFEE741902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3ADDFBB-66E3-4A25-97C3-4E7729EA2A16}" type="pres">
      <dgm:prSet presAssocID="{338CB998-3260-486F-870D-4FFEE741902E}" presName="hierChild2" presStyleCnt="0"/>
      <dgm:spPr/>
    </dgm:pt>
    <dgm:pt modelId="{5B7220C1-DE62-46B5-B260-8BB822EDE00F}" type="pres">
      <dgm:prSet presAssocID="{261B5194-B068-4E84-9F1A-3068BBA05DD0}" presName="Name37" presStyleLbl="parChTrans1D2" presStyleIdx="0" presStyleCnt="5"/>
      <dgm:spPr/>
      <dgm:t>
        <a:bodyPr/>
        <a:lstStyle/>
        <a:p>
          <a:endParaRPr lang="ru-RU"/>
        </a:p>
      </dgm:t>
    </dgm:pt>
    <dgm:pt modelId="{1E19F65C-F5A0-46EB-B662-82ECE62656F1}" type="pres">
      <dgm:prSet presAssocID="{6A40655F-38CF-4F60-8854-64B909CE73B7}" presName="hierRoot2" presStyleCnt="0">
        <dgm:presLayoutVars>
          <dgm:hierBranch val="init"/>
        </dgm:presLayoutVars>
      </dgm:prSet>
      <dgm:spPr/>
    </dgm:pt>
    <dgm:pt modelId="{EC3C65BE-055D-4F27-B134-903E548834CD}" type="pres">
      <dgm:prSet presAssocID="{6A40655F-38CF-4F60-8854-64B909CE73B7}" presName="rootComposite" presStyleCnt="0"/>
      <dgm:spPr/>
    </dgm:pt>
    <dgm:pt modelId="{BC5E1EC4-BA6A-4389-A18A-F3FB5BAA76A0}" type="pres">
      <dgm:prSet presAssocID="{6A40655F-38CF-4F60-8854-64B909CE73B7}" presName="rootText" presStyleLbl="node2" presStyleIdx="0" presStyleCnt="5" custScaleX="107330" custScaleY="2665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B51974-D539-45C4-83AE-595E69DBE895}" type="pres">
      <dgm:prSet presAssocID="{6A40655F-38CF-4F60-8854-64B909CE73B7}" presName="rootConnector" presStyleLbl="node2" presStyleIdx="0" presStyleCnt="5"/>
      <dgm:spPr/>
      <dgm:t>
        <a:bodyPr/>
        <a:lstStyle/>
        <a:p>
          <a:endParaRPr lang="ru-RU"/>
        </a:p>
      </dgm:t>
    </dgm:pt>
    <dgm:pt modelId="{E3806712-0C11-45E7-9DAF-5D8CD521597A}" type="pres">
      <dgm:prSet presAssocID="{6A40655F-38CF-4F60-8854-64B909CE73B7}" presName="hierChild4" presStyleCnt="0"/>
      <dgm:spPr/>
    </dgm:pt>
    <dgm:pt modelId="{04E11120-3BC6-4B45-9024-F7096228A73D}" type="pres">
      <dgm:prSet presAssocID="{6A40655F-38CF-4F60-8854-64B909CE73B7}" presName="hierChild5" presStyleCnt="0"/>
      <dgm:spPr/>
    </dgm:pt>
    <dgm:pt modelId="{E0DB8E62-5149-4994-B1FA-B5E30B3731DB}" type="pres">
      <dgm:prSet presAssocID="{52AC3593-5EED-4B62-8167-1A9B7CF94233}" presName="Name37" presStyleLbl="parChTrans1D2" presStyleIdx="1" presStyleCnt="5"/>
      <dgm:spPr/>
      <dgm:t>
        <a:bodyPr/>
        <a:lstStyle/>
        <a:p>
          <a:endParaRPr lang="ru-RU"/>
        </a:p>
      </dgm:t>
    </dgm:pt>
    <dgm:pt modelId="{1B4A8DD9-C014-4DAA-89A6-A62DDD23A24D}" type="pres">
      <dgm:prSet presAssocID="{08F4D27F-83D9-4C30-AC66-17F294D11389}" presName="hierRoot2" presStyleCnt="0">
        <dgm:presLayoutVars>
          <dgm:hierBranch val="init"/>
        </dgm:presLayoutVars>
      </dgm:prSet>
      <dgm:spPr/>
    </dgm:pt>
    <dgm:pt modelId="{4DAB6DE5-BED5-4252-AEF6-ACF9F778055E}" type="pres">
      <dgm:prSet presAssocID="{08F4D27F-83D9-4C30-AC66-17F294D11389}" presName="rootComposite" presStyleCnt="0"/>
      <dgm:spPr/>
    </dgm:pt>
    <dgm:pt modelId="{80A4D88A-5141-4D4E-97BF-0453B5963156}" type="pres">
      <dgm:prSet presAssocID="{08F4D27F-83D9-4C30-AC66-17F294D11389}" presName="rootText" presStyleLbl="node2" presStyleIdx="1" presStyleCnt="5" custScaleX="112756" custScaleY="2441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78492C-4E6B-4034-9516-EFE820A5B7DA}" type="pres">
      <dgm:prSet presAssocID="{08F4D27F-83D9-4C30-AC66-17F294D11389}" presName="rootConnector" presStyleLbl="node2" presStyleIdx="1" presStyleCnt="5"/>
      <dgm:spPr/>
      <dgm:t>
        <a:bodyPr/>
        <a:lstStyle/>
        <a:p>
          <a:endParaRPr lang="ru-RU"/>
        </a:p>
      </dgm:t>
    </dgm:pt>
    <dgm:pt modelId="{FB168823-F0C4-4831-A6D7-4275DB9DEB24}" type="pres">
      <dgm:prSet presAssocID="{08F4D27F-83D9-4C30-AC66-17F294D11389}" presName="hierChild4" presStyleCnt="0"/>
      <dgm:spPr/>
    </dgm:pt>
    <dgm:pt modelId="{3DBC5858-DCFB-4374-8767-8771E629EE5B}" type="pres">
      <dgm:prSet presAssocID="{08F4D27F-83D9-4C30-AC66-17F294D11389}" presName="hierChild5" presStyleCnt="0"/>
      <dgm:spPr/>
    </dgm:pt>
    <dgm:pt modelId="{72129C56-09CB-477F-A465-64D471040230}" type="pres">
      <dgm:prSet presAssocID="{A1CA0050-4A02-445E-8B8C-DF63CA52532C}" presName="Name37" presStyleLbl="parChTrans1D2" presStyleIdx="2" presStyleCnt="5"/>
      <dgm:spPr/>
      <dgm:t>
        <a:bodyPr/>
        <a:lstStyle/>
        <a:p>
          <a:endParaRPr lang="ru-RU"/>
        </a:p>
      </dgm:t>
    </dgm:pt>
    <dgm:pt modelId="{F58EBE0C-7AC7-425B-9FF4-1F006480C195}" type="pres">
      <dgm:prSet presAssocID="{F40BABDB-AAB5-4132-898D-C3A2F091064B}" presName="hierRoot2" presStyleCnt="0">
        <dgm:presLayoutVars>
          <dgm:hierBranch val="init"/>
        </dgm:presLayoutVars>
      </dgm:prSet>
      <dgm:spPr/>
    </dgm:pt>
    <dgm:pt modelId="{C4344142-5319-4ABF-9E3B-443C70A21635}" type="pres">
      <dgm:prSet presAssocID="{F40BABDB-AAB5-4132-898D-C3A2F091064B}" presName="rootComposite" presStyleCnt="0"/>
      <dgm:spPr/>
    </dgm:pt>
    <dgm:pt modelId="{A6238C5B-1E07-4D53-9DED-7FD1BAF1B340}" type="pres">
      <dgm:prSet presAssocID="{F40BABDB-AAB5-4132-898D-C3A2F091064B}" presName="rootText" presStyleLbl="node2" presStyleIdx="2" presStyleCnt="5" custScaleX="110010" custScaleY="263933" custLinFactNeighborX="3434" custLinFactNeighborY="-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B75319-BBC4-40B1-9DA1-FA454DE3B30F}" type="pres">
      <dgm:prSet presAssocID="{F40BABDB-AAB5-4132-898D-C3A2F091064B}" presName="rootConnector" presStyleLbl="node2" presStyleIdx="2" presStyleCnt="5"/>
      <dgm:spPr/>
      <dgm:t>
        <a:bodyPr/>
        <a:lstStyle/>
        <a:p>
          <a:endParaRPr lang="ru-RU"/>
        </a:p>
      </dgm:t>
    </dgm:pt>
    <dgm:pt modelId="{ABBA6DB0-59A1-4D31-AC79-633221F494D9}" type="pres">
      <dgm:prSet presAssocID="{F40BABDB-AAB5-4132-898D-C3A2F091064B}" presName="hierChild4" presStyleCnt="0"/>
      <dgm:spPr/>
    </dgm:pt>
    <dgm:pt modelId="{1D52B983-D97F-4379-8009-A29DF654686B}" type="pres">
      <dgm:prSet presAssocID="{F40BABDB-AAB5-4132-898D-C3A2F091064B}" presName="hierChild5" presStyleCnt="0"/>
      <dgm:spPr/>
    </dgm:pt>
    <dgm:pt modelId="{1C8807A8-26FD-4302-9592-942B6A84E80F}" type="pres">
      <dgm:prSet presAssocID="{4B8D9942-ED14-42A4-8F3C-15F05B0785BB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921A34D-7201-445E-A9B3-72981FB213C8}" type="pres">
      <dgm:prSet presAssocID="{B350E3DA-CCF9-4D2F-A756-EEAEA7E10C8E}" presName="hierRoot2" presStyleCnt="0">
        <dgm:presLayoutVars>
          <dgm:hierBranch val="init"/>
        </dgm:presLayoutVars>
      </dgm:prSet>
      <dgm:spPr/>
    </dgm:pt>
    <dgm:pt modelId="{D9BCD3A6-09CB-436C-92BD-E3B16CA6EDDB}" type="pres">
      <dgm:prSet presAssocID="{B350E3DA-CCF9-4D2F-A756-EEAEA7E10C8E}" presName="rootComposite" presStyleCnt="0"/>
      <dgm:spPr/>
    </dgm:pt>
    <dgm:pt modelId="{D7943A3B-97FA-4F25-B974-5D65A4467F46}" type="pres">
      <dgm:prSet presAssocID="{B350E3DA-CCF9-4D2F-A756-EEAEA7E10C8E}" presName="rootText" presStyleLbl="node2" presStyleIdx="3" presStyleCnt="5" custScaleX="116094" custScaleY="3023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A1DFEB-4CE7-4BFD-A902-C54D0CF6D39D}" type="pres">
      <dgm:prSet presAssocID="{B350E3DA-CCF9-4D2F-A756-EEAEA7E10C8E}" presName="rootConnector" presStyleLbl="node2" presStyleIdx="3" presStyleCnt="5"/>
      <dgm:spPr/>
      <dgm:t>
        <a:bodyPr/>
        <a:lstStyle/>
        <a:p>
          <a:endParaRPr lang="ru-RU"/>
        </a:p>
      </dgm:t>
    </dgm:pt>
    <dgm:pt modelId="{CC5FB1D3-1C6C-471B-B1BC-3A1D7030C701}" type="pres">
      <dgm:prSet presAssocID="{B350E3DA-CCF9-4D2F-A756-EEAEA7E10C8E}" presName="hierChild4" presStyleCnt="0"/>
      <dgm:spPr/>
    </dgm:pt>
    <dgm:pt modelId="{678C950B-42A9-4BA2-9408-F5826E73096B}" type="pres">
      <dgm:prSet presAssocID="{B350E3DA-CCF9-4D2F-A756-EEAEA7E10C8E}" presName="hierChild5" presStyleCnt="0"/>
      <dgm:spPr/>
    </dgm:pt>
    <dgm:pt modelId="{7629F5C2-B49B-4ACF-BD86-2D5B16503709}" type="pres">
      <dgm:prSet presAssocID="{D5A92793-E267-4130-8293-A78E66F7B61D}" presName="Name37" presStyleLbl="parChTrans1D2" presStyleIdx="4" presStyleCnt="5"/>
      <dgm:spPr/>
      <dgm:t>
        <a:bodyPr/>
        <a:lstStyle/>
        <a:p>
          <a:endParaRPr lang="ru-RU"/>
        </a:p>
      </dgm:t>
    </dgm:pt>
    <dgm:pt modelId="{6129F28A-C9DF-4892-9CFA-F48C750D0EE8}" type="pres">
      <dgm:prSet presAssocID="{6139D282-B800-4465-9952-2445FDC045A5}" presName="hierRoot2" presStyleCnt="0">
        <dgm:presLayoutVars>
          <dgm:hierBranch val="init"/>
        </dgm:presLayoutVars>
      </dgm:prSet>
      <dgm:spPr/>
    </dgm:pt>
    <dgm:pt modelId="{E9685BDB-2885-42F9-80DC-2868B036C1EF}" type="pres">
      <dgm:prSet presAssocID="{6139D282-B800-4465-9952-2445FDC045A5}" presName="rootComposite" presStyleCnt="0"/>
      <dgm:spPr/>
    </dgm:pt>
    <dgm:pt modelId="{6BB322B5-6DF8-403C-B454-3F8AD82B18B2}" type="pres">
      <dgm:prSet presAssocID="{6139D282-B800-4465-9952-2445FDC045A5}" presName="rootText" presStyleLbl="node2" presStyleIdx="4" presStyleCnt="5" custScaleX="107644" custScaleY="2629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CFEE6A-A382-48CC-883F-270C2B96166D}" type="pres">
      <dgm:prSet presAssocID="{6139D282-B800-4465-9952-2445FDC045A5}" presName="rootConnector" presStyleLbl="node2" presStyleIdx="4" presStyleCnt="5"/>
      <dgm:spPr/>
      <dgm:t>
        <a:bodyPr/>
        <a:lstStyle/>
        <a:p>
          <a:endParaRPr lang="ru-RU"/>
        </a:p>
      </dgm:t>
    </dgm:pt>
    <dgm:pt modelId="{3F887E1D-F45C-47CF-9256-B9EA909D842B}" type="pres">
      <dgm:prSet presAssocID="{6139D282-B800-4465-9952-2445FDC045A5}" presName="hierChild4" presStyleCnt="0"/>
      <dgm:spPr/>
    </dgm:pt>
    <dgm:pt modelId="{C1789016-3F25-4A69-868C-9E310909E13A}" type="pres">
      <dgm:prSet presAssocID="{6139D282-B800-4465-9952-2445FDC045A5}" presName="hierChild5" presStyleCnt="0"/>
      <dgm:spPr/>
    </dgm:pt>
    <dgm:pt modelId="{25CB059A-76E4-45EB-8585-C3CB0B399F79}" type="pres">
      <dgm:prSet presAssocID="{338CB998-3260-486F-870D-4FFEE741902E}" presName="hierChild3" presStyleCnt="0"/>
      <dgm:spPr/>
    </dgm:pt>
  </dgm:ptLst>
  <dgm:cxnLst>
    <dgm:cxn modelId="{F75C3710-4CE4-4BA5-96C7-D34A6E25441D}" type="presOf" srcId="{B350E3DA-CCF9-4D2F-A756-EEAEA7E10C8E}" destId="{A4A1DFEB-4CE7-4BFD-A902-C54D0CF6D39D}" srcOrd="1" destOrd="0" presId="urn:microsoft.com/office/officeart/2005/8/layout/orgChart1"/>
    <dgm:cxn modelId="{3FD4E0E7-A3A1-4953-87FE-FC314DB8F62B}" type="presOf" srcId="{6139D282-B800-4465-9952-2445FDC045A5}" destId="{FECFEE6A-A382-48CC-883F-270C2B96166D}" srcOrd="1" destOrd="0" presId="urn:microsoft.com/office/officeart/2005/8/layout/orgChart1"/>
    <dgm:cxn modelId="{8970A31E-5FFB-44EB-8C6C-41E65726EE90}" type="presOf" srcId="{6A40655F-38CF-4F60-8854-64B909CE73B7}" destId="{99B51974-D539-45C4-83AE-595E69DBE895}" srcOrd="1" destOrd="0" presId="urn:microsoft.com/office/officeart/2005/8/layout/orgChart1"/>
    <dgm:cxn modelId="{CAB67B8A-FDAC-4F9B-889B-BA16D524304C}" srcId="{338CB998-3260-486F-870D-4FFEE741902E}" destId="{08F4D27F-83D9-4C30-AC66-17F294D11389}" srcOrd="1" destOrd="0" parTransId="{52AC3593-5EED-4B62-8167-1A9B7CF94233}" sibTransId="{64154366-38F2-47A9-9AD0-8292D53CB6DF}"/>
    <dgm:cxn modelId="{4B9F9AA4-9D20-4C62-BAB0-5E83C71CD518}" type="presOf" srcId="{93556D4D-3D8C-476B-AD77-78A72F7E870F}" destId="{F9734522-BAD9-4644-BE47-8A28A224B64F}" srcOrd="0" destOrd="0" presId="urn:microsoft.com/office/officeart/2005/8/layout/orgChart1"/>
    <dgm:cxn modelId="{3009D315-8123-4D91-B473-F5B658C6EE5A}" srcId="{338CB998-3260-486F-870D-4FFEE741902E}" destId="{6A40655F-38CF-4F60-8854-64B909CE73B7}" srcOrd="0" destOrd="0" parTransId="{261B5194-B068-4E84-9F1A-3068BBA05DD0}" sibTransId="{C9A7F9C6-713A-4166-B83D-D5DFECA257E5}"/>
    <dgm:cxn modelId="{E6F4322C-CE7D-42B1-8167-D7F201A2B2F3}" type="presOf" srcId="{D5A92793-E267-4130-8293-A78E66F7B61D}" destId="{7629F5C2-B49B-4ACF-BD86-2D5B16503709}" srcOrd="0" destOrd="0" presId="urn:microsoft.com/office/officeart/2005/8/layout/orgChart1"/>
    <dgm:cxn modelId="{95894589-9C58-4C2B-A729-6D162A7DB0A6}" srcId="{338CB998-3260-486F-870D-4FFEE741902E}" destId="{B350E3DA-CCF9-4D2F-A756-EEAEA7E10C8E}" srcOrd="3" destOrd="0" parTransId="{4B8D9942-ED14-42A4-8F3C-15F05B0785BB}" sibTransId="{C54C6797-4918-4FE2-B144-51095C74496E}"/>
    <dgm:cxn modelId="{7057665B-F82D-4612-9265-99381474CBAD}" srcId="{338CB998-3260-486F-870D-4FFEE741902E}" destId="{6139D282-B800-4465-9952-2445FDC045A5}" srcOrd="4" destOrd="0" parTransId="{D5A92793-E267-4130-8293-A78E66F7B61D}" sibTransId="{D8511875-64C4-442D-BEDF-7F08502D088A}"/>
    <dgm:cxn modelId="{86717237-F5A7-4BAA-96ED-B574A14FAD67}" type="presOf" srcId="{261B5194-B068-4E84-9F1A-3068BBA05DD0}" destId="{5B7220C1-DE62-46B5-B260-8BB822EDE00F}" srcOrd="0" destOrd="0" presId="urn:microsoft.com/office/officeart/2005/8/layout/orgChart1"/>
    <dgm:cxn modelId="{4165A97A-E72F-4819-BC58-D4E67C55161A}" type="presOf" srcId="{4B8D9942-ED14-42A4-8F3C-15F05B0785BB}" destId="{1C8807A8-26FD-4302-9592-942B6A84E80F}" srcOrd="0" destOrd="0" presId="urn:microsoft.com/office/officeart/2005/8/layout/orgChart1"/>
    <dgm:cxn modelId="{93769F75-21F5-479F-95DF-557057CC9BFD}" type="presOf" srcId="{08F4D27F-83D9-4C30-AC66-17F294D11389}" destId="{2578492C-4E6B-4034-9516-EFE820A5B7DA}" srcOrd="1" destOrd="0" presId="urn:microsoft.com/office/officeart/2005/8/layout/orgChart1"/>
    <dgm:cxn modelId="{876AA614-6B09-4397-96DF-4B51B7BB0E02}" type="presOf" srcId="{A1CA0050-4A02-445E-8B8C-DF63CA52532C}" destId="{72129C56-09CB-477F-A465-64D471040230}" srcOrd="0" destOrd="0" presId="urn:microsoft.com/office/officeart/2005/8/layout/orgChart1"/>
    <dgm:cxn modelId="{A62425E3-0001-4F4F-B1D6-35AE744CB90E}" srcId="{338CB998-3260-486F-870D-4FFEE741902E}" destId="{F40BABDB-AAB5-4132-898D-C3A2F091064B}" srcOrd="2" destOrd="0" parTransId="{A1CA0050-4A02-445E-8B8C-DF63CA52532C}" sibTransId="{DEBECC6C-41E7-4AEF-94E6-AF14EBE32AB1}"/>
    <dgm:cxn modelId="{C9A12F74-32D6-4357-9418-3B38DA1A2DFC}" type="presOf" srcId="{52AC3593-5EED-4B62-8167-1A9B7CF94233}" destId="{E0DB8E62-5149-4994-B1FA-B5E30B3731DB}" srcOrd="0" destOrd="0" presId="urn:microsoft.com/office/officeart/2005/8/layout/orgChart1"/>
    <dgm:cxn modelId="{CF067C51-613D-48DD-A7BA-113A67A414AD}" type="presOf" srcId="{6139D282-B800-4465-9952-2445FDC045A5}" destId="{6BB322B5-6DF8-403C-B454-3F8AD82B18B2}" srcOrd="0" destOrd="0" presId="urn:microsoft.com/office/officeart/2005/8/layout/orgChart1"/>
    <dgm:cxn modelId="{ABC97CCB-F495-42CD-99D0-9E5174A6619D}" type="presOf" srcId="{B350E3DA-CCF9-4D2F-A756-EEAEA7E10C8E}" destId="{D7943A3B-97FA-4F25-B974-5D65A4467F46}" srcOrd="0" destOrd="0" presId="urn:microsoft.com/office/officeart/2005/8/layout/orgChart1"/>
    <dgm:cxn modelId="{419D5B5F-8BF1-4D9D-9A29-53D6D2888C90}" type="presOf" srcId="{F40BABDB-AAB5-4132-898D-C3A2F091064B}" destId="{A6238C5B-1E07-4D53-9DED-7FD1BAF1B340}" srcOrd="0" destOrd="0" presId="urn:microsoft.com/office/officeart/2005/8/layout/orgChart1"/>
    <dgm:cxn modelId="{4534DA9A-E05C-4952-957D-2454FEE1B8CF}" type="presOf" srcId="{F40BABDB-AAB5-4132-898D-C3A2F091064B}" destId="{5DB75319-BBC4-40B1-9DA1-FA454DE3B30F}" srcOrd="1" destOrd="0" presId="urn:microsoft.com/office/officeart/2005/8/layout/orgChart1"/>
    <dgm:cxn modelId="{82214803-434D-4BC7-A808-2FC8EDA049EE}" type="presOf" srcId="{338CB998-3260-486F-870D-4FFEE741902E}" destId="{79FC1A1F-9EDD-4A4C-8C49-DEF3E01681F0}" srcOrd="0" destOrd="0" presId="urn:microsoft.com/office/officeart/2005/8/layout/orgChart1"/>
    <dgm:cxn modelId="{207B5CC4-9E51-4C29-A0A2-103980D62B3C}" type="presOf" srcId="{338CB998-3260-486F-870D-4FFEE741902E}" destId="{E5C93DAA-7EF8-465B-8FAB-C3890B58979B}" srcOrd="1" destOrd="0" presId="urn:microsoft.com/office/officeart/2005/8/layout/orgChart1"/>
    <dgm:cxn modelId="{C081360C-21C1-440D-BDC1-4DA60F8AC6F9}" type="presOf" srcId="{6A40655F-38CF-4F60-8854-64B909CE73B7}" destId="{BC5E1EC4-BA6A-4389-A18A-F3FB5BAA76A0}" srcOrd="0" destOrd="0" presId="urn:microsoft.com/office/officeart/2005/8/layout/orgChart1"/>
    <dgm:cxn modelId="{B08593F1-38E6-4E67-A986-25DEBD37EE23}" type="presOf" srcId="{08F4D27F-83D9-4C30-AC66-17F294D11389}" destId="{80A4D88A-5141-4D4E-97BF-0453B5963156}" srcOrd="0" destOrd="0" presId="urn:microsoft.com/office/officeart/2005/8/layout/orgChart1"/>
    <dgm:cxn modelId="{B33BD35F-7D22-49FF-968F-EF5E88192881}" srcId="{93556D4D-3D8C-476B-AD77-78A72F7E870F}" destId="{338CB998-3260-486F-870D-4FFEE741902E}" srcOrd="0" destOrd="0" parTransId="{81C16EDB-097B-44BD-A0A0-056293410BC9}" sibTransId="{1C31843A-2C40-44EF-A14B-7DDD333571F4}"/>
    <dgm:cxn modelId="{8EA8C035-E0C5-4416-96E7-5B4DACEB3FDC}" type="presParOf" srcId="{F9734522-BAD9-4644-BE47-8A28A224B64F}" destId="{35CF9AEB-6278-40EA-B7A1-FE385A919901}" srcOrd="0" destOrd="0" presId="urn:microsoft.com/office/officeart/2005/8/layout/orgChart1"/>
    <dgm:cxn modelId="{AC2BCA18-021C-4814-BE58-29BAD002236C}" type="presParOf" srcId="{35CF9AEB-6278-40EA-B7A1-FE385A919901}" destId="{FB2DFF37-AB5B-4764-9467-2121F71C4EED}" srcOrd="0" destOrd="0" presId="urn:microsoft.com/office/officeart/2005/8/layout/orgChart1"/>
    <dgm:cxn modelId="{DDB5B636-A934-4CCB-A4E0-823C8DE7A5B3}" type="presParOf" srcId="{FB2DFF37-AB5B-4764-9467-2121F71C4EED}" destId="{79FC1A1F-9EDD-4A4C-8C49-DEF3E01681F0}" srcOrd="0" destOrd="0" presId="urn:microsoft.com/office/officeart/2005/8/layout/orgChart1"/>
    <dgm:cxn modelId="{48DEED30-EA4E-415C-B415-BD0CCAA1AF6C}" type="presParOf" srcId="{FB2DFF37-AB5B-4764-9467-2121F71C4EED}" destId="{E5C93DAA-7EF8-465B-8FAB-C3890B58979B}" srcOrd="1" destOrd="0" presId="urn:microsoft.com/office/officeart/2005/8/layout/orgChart1"/>
    <dgm:cxn modelId="{ADE387A0-374C-4271-836B-022CE5265EBC}" type="presParOf" srcId="{35CF9AEB-6278-40EA-B7A1-FE385A919901}" destId="{C3ADDFBB-66E3-4A25-97C3-4E7729EA2A16}" srcOrd="1" destOrd="0" presId="urn:microsoft.com/office/officeart/2005/8/layout/orgChart1"/>
    <dgm:cxn modelId="{80858E7D-1244-41AD-A87F-2CAF23140A61}" type="presParOf" srcId="{C3ADDFBB-66E3-4A25-97C3-4E7729EA2A16}" destId="{5B7220C1-DE62-46B5-B260-8BB822EDE00F}" srcOrd="0" destOrd="0" presId="urn:microsoft.com/office/officeart/2005/8/layout/orgChart1"/>
    <dgm:cxn modelId="{D84B7708-F2B6-4ECD-AA2D-4F1D8D8C2E5A}" type="presParOf" srcId="{C3ADDFBB-66E3-4A25-97C3-4E7729EA2A16}" destId="{1E19F65C-F5A0-46EB-B662-82ECE62656F1}" srcOrd="1" destOrd="0" presId="urn:microsoft.com/office/officeart/2005/8/layout/orgChart1"/>
    <dgm:cxn modelId="{2E25DD00-12DF-4039-9903-B43C3C2C3467}" type="presParOf" srcId="{1E19F65C-F5A0-46EB-B662-82ECE62656F1}" destId="{EC3C65BE-055D-4F27-B134-903E548834CD}" srcOrd="0" destOrd="0" presId="urn:microsoft.com/office/officeart/2005/8/layout/orgChart1"/>
    <dgm:cxn modelId="{2036DAE9-78D0-4EAA-8F0F-8BDD309ACBB2}" type="presParOf" srcId="{EC3C65BE-055D-4F27-B134-903E548834CD}" destId="{BC5E1EC4-BA6A-4389-A18A-F3FB5BAA76A0}" srcOrd="0" destOrd="0" presId="urn:microsoft.com/office/officeart/2005/8/layout/orgChart1"/>
    <dgm:cxn modelId="{142CE28D-E143-4A1D-AF4E-325596A6B206}" type="presParOf" srcId="{EC3C65BE-055D-4F27-B134-903E548834CD}" destId="{99B51974-D539-45C4-83AE-595E69DBE895}" srcOrd="1" destOrd="0" presId="urn:microsoft.com/office/officeart/2005/8/layout/orgChart1"/>
    <dgm:cxn modelId="{D96E5EFF-9337-4097-B5D2-1D92E6E7ABD1}" type="presParOf" srcId="{1E19F65C-F5A0-46EB-B662-82ECE62656F1}" destId="{E3806712-0C11-45E7-9DAF-5D8CD521597A}" srcOrd="1" destOrd="0" presId="urn:microsoft.com/office/officeart/2005/8/layout/orgChart1"/>
    <dgm:cxn modelId="{6AD09073-E102-44AF-95CF-3F6D2B08B2D8}" type="presParOf" srcId="{1E19F65C-F5A0-46EB-B662-82ECE62656F1}" destId="{04E11120-3BC6-4B45-9024-F7096228A73D}" srcOrd="2" destOrd="0" presId="urn:microsoft.com/office/officeart/2005/8/layout/orgChart1"/>
    <dgm:cxn modelId="{B3FFE708-0B7B-4EBF-8656-901153BC7AC9}" type="presParOf" srcId="{C3ADDFBB-66E3-4A25-97C3-4E7729EA2A16}" destId="{E0DB8E62-5149-4994-B1FA-B5E30B3731DB}" srcOrd="2" destOrd="0" presId="urn:microsoft.com/office/officeart/2005/8/layout/orgChart1"/>
    <dgm:cxn modelId="{7BCD6347-8813-4352-B706-847D0C123B55}" type="presParOf" srcId="{C3ADDFBB-66E3-4A25-97C3-4E7729EA2A16}" destId="{1B4A8DD9-C014-4DAA-89A6-A62DDD23A24D}" srcOrd="3" destOrd="0" presId="urn:microsoft.com/office/officeart/2005/8/layout/orgChart1"/>
    <dgm:cxn modelId="{1AEDD251-8742-4BB7-887E-677DA3FF49C8}" type="presParOf" srcId="{1B4A8DD9-C014-4DAA-89A6-A62DDD23A24D}" destId="{4DAB6DE5-BED5-4252-AEF6-ACF9F778055E}" srcOrd="0" destOrd="0" presId="urn:microsoft.com/office/officeart/2005/8/layout/orgChart1"/>
    <dgm:cxn modelId="{8AF87B5D-2AD6-46A6-99D9-BE3A10E2FAC7}" type="presParOf" srcId="{4DAB6DE5-BED5-4252-AEF6-ACF9F778055E}" destId="{80A4D88A-5141-4D4E-97BF-0453B5963156}" srcOrd="0" destOrd="0" presId="urn:microsoft.com/office/officeart/2005/8/layout/orgChart1"/>
    <dgm:cxn modelId="{D389E11D-6C0C-4D71-B47A-FCC97775B8E4}" type="presParOf" srcId="{4DAB6DE5-BED5-4252-AEF6-ACF9F778055E}" destId="{2578492C-4E6B-4034-9516-EFE820A5B7DA}" srcOrd="1" destOrd="0" presId="urn:microsoft.com/office/officeart/2005/8/layout/orgChart1"/>
    <dgm:cxn modelId="{906A4B2A-CC14-45C2-AA17-A5E7A8E4306C}" type="presParOf" srcId="{1B4A8DD9-C014-4DAA-89A6-A62DDD23A24D}" destId="{FB168823-F0C4-4831-A6D7-4275DB9DEB24}" srcOrd="1" destOrd="0" presId="urn:microsoft.com/office/officeart/2005/8/layout/orgChart1"/>
    <dgm:cxn modelId="{72194A27-B0B5-4F61-AB81-9D02F596D690}" type="presParOf" srcId="{1B4A8DD9-C014-4DAA-89A6-A62DDD23A24D}" destId="{3DBC5858-DCFB-4374-8767-8771E629EE5B}" srcOrd="2" destOrd="0" presId="urn:microsoft.com/office/officeart/2005/8/layout/orgChart1"/>
    <dgm:cxn modelId="{D7074C88-C3C6-4DFB-AB87-0E241B03DBC7}" type="presParOf" srcId="{C3ADDFBB-66E3-4A25-97C3-4E7729EA2A16}" destId="{72129C56-09CB-477F-A465-64D471040230}" srcOrd="4" destOrd="0" presId="urn:microsoft.com/office/officeart/2005/8/layout/orgChart1"/>
    <dgm:cxn modelId="{A5C803A4-FC07-4581-9D2F-E9268D001216}" type="presParOf" srcId="{C3ADDFBB-66E3-4A25-97C3-4E7729EA2A16}" destId="{F58EBE0C-7AC7-425B-9FF4-1F006480C195}" srcOrd="5" destOrd="0" presId="urn:microsoft.com/office/officeart/2005/8/layout/orgChart1"/>
    <dgm:cxn modelId="{BEDBD79A-ACD1-4BFE-9232-EFEE47815A13}" type="presParOf" srcId="{F58EBE0C-7AC7-425B-9FF4-1F006480C195}" destId="{C4344142-5319-4ABF-9E3B-443C70A21635}" srcOrd="0" destOrd="0" presId="urn:microsoft.com/office/officeart/2005/8/layout/orgChart1"/>
    <dgm:cxn modelId="{48BA29F9-7713-4B92-A086-0F05ADDD9C9F}" type="presParOf" srcId="{C4344142-5319-4ABF-9E3B-443C70A21635}" destId="{A6238C5B-1E07-4D53-9DED-7FD1BAF1B340}" srcOrd="0" destOrd="0" presId="urn:microsoft.com/office/officeart/2005/8/layout/orgChart1"/>
    <dgm:cxn modelId="{5DFD8337-E3BF-48AD-8589-D9EEF318397D}" type="presParOf" srcId="{C4344142-5319-4ABF-9E3B-443C70A21635}" destId="{5DB75319-BBC4-40B1-9DA1-FA454DE3B30F}" srcOrd="1" destOrd="0" presId="urn:microsoft.com/office/officeart/2005/8/layout/orgChart1"/>
    <dgm:cxn modelId="{AC038D78-9411-4CCE-9053-3696C3130FF0}" type="presParOf" srcId="{F58EBE0C-7AC7-425B-9FF4-1F006480C195}" destId="{ABBA6DB0-59A1-4D31-AC79-633221F494D9}" srcOrd="1" destOrd="0" presId="urn:microsoft.com/office/officeart/2005/8/layout/orgChart1"/>
    <dgm:cxn modelId="{09DB524D-D6A8-4DBF-8928-AF6543062410}" type="presParOf" srcId="{F58EBE0C-7AC7-425B-9FF4-1F006480C195}" destId="{1D52B983-D97F-4379-8009-A29DF654686B}" srcOrd="2" destOrd="0" presId="urn:microsoft.com/office/officeart/2005/8/layout/orgChart1"/>
    <dgm:cxn modelId="{D1C9A831-D411-42CB-91E6-43B110E727A2}" type="presParOf" srcId="{C3ADDFBB-66E3-4A25-97C3-4E7729EA2A16}" destId="{1C8807A8-26FD-4302-9592-942B6A84E80F}" srcOrd="6" destOrd="0" presId="urn:microsoft.com/office/officeart/2005/8/layout/orgChart1"/>
    <dgm:cxn modelId="{F4DDAF8F-B02D-4822-8B05-DAE8C81AB15A}" type="presParOf" srcId="{C3ADDFBB-66E3-4A25-97C3-4E7729EA2A16}" destId="{6921A34D-7201-445E-A9B3-72981FB213C8}" srcOrd="7" destOrd="0" presId="urn:microsoft.com/office/officeart/2005/8/layout/orgChart1"/>
    <dgm:cxn modelId="{F6CDC32B-FF0B-4847-91D7-E31BCD33CBAD}" type="presParOf" srcId="{6921A34D-7201-445E-A9B3-72981FB213C8}" destId="{D9BCD3A6-09CB-436C-92BD-E3B16CA6EDDB}" srcOrd="0" destOrd="0" presId="urn:microsoft.com/office/officeart/2005/8/layout/orgChart1"/>
    <dgm:cxn modelId="{7536E407-A61F-458A-BCD7-34258376CDD3}" type="presParOf" srcId="{D9BCD3A6-09CB-436C-92BD-E3B16CA6EDDB}" destId="{D7943A3B-97FA-4F25-B974-5D65A4467F46}" srcOrd="0" destOrd="0" presId="urn:microsoft.com/office/officeart/2005/8/layout/orgChart1"/>
    <dgm:cxn modelId="{3F698D14-0721-4745-A1C5-DF5AD5265F57}" type="presParOf" srcId="{D9BCD3A6-09CB-436C-92BD-E3B16CA6EDDB}" destId="{A4A1DFEB-4CE7-4BFD-A902-C54D0CF6D39D}" srcOrd="1" destOrd="0" presId="urn:microsoft.com/office/officeart/2005/8/layout/orgChart1"/>
    <dgm:cxn modelId="{3B1A88F6-659F-451D-A03F-F8654CF7813D}" type="presParOf" srcId="{6921A34D-7201-445E-A9B3-72981FB213C8}" destId="{CC5FB1D3-1C6C-471B-B1BC-3A1D7030C701}" srcOrd="1" destOrd="0" presId="urn:microsoft.com/office/officeart/2005/8/layout/orgChart1"/>
    <dgm:cxn modelId="{AD80FFC0-3FE4-4D34-9EBB-A16423B93957}" type="presParOf" srcId="{6921A34D-7201-445E-A9B3-72981FB213C8}" destId="{678C950B-42A9-4BA2-9408-F5826E73096B}" srcOrd="2" destOrd="0" presId="urn:microsoft.com/office/officeart/2005/8/layout/orgChart1"/>
    <dgm:cxn modelId="{219A34B7-8A0C-4655-9C14-106057E620E6}" type="presParOf" srcId="{C3ADDFBB-66E3-4A25-97C3-4E7729EA2A16}" destId="{7629F5C2-B49B-4ACF-BD86-2D5B16503709}" srcOrd="8" destOrd="0" presId="urn:microsoft.com/office/officeart/2005/8/layout/orgChart1"/>
    <dgm:cxn modelId="{2487DD55-41D7-479F-9070-B807EAB20730}" type="presParOf" srcId="{C3ADDFBB-66E3-4A25-97C3-4E7729EA2A16}" destId="{6129F28A-C9DF-4892-9CFA-F48C750D0EE8}" srcOrd="9" destOrd="0" presId="urn:microsoft.com/office/officeart/2005/8/layout/orgChart1"/>
    <dgm:cxn modelId="{04DFF3CF-53EF-4870-9F55-FFA4915EA694}" type="presParOf" srcId="{6129F28A-C9DF-4892-9CFA-F48C750D0EE8}" destId="{E9685BDB-2885-42F9-80DC-2868B036C1EF}" srcOrd="0" destOrd="0" presId="urn:microsoft.com/office/officeart/2005/8/layout/orgChart1"/>
    <dgm:cxn modelId="{802557E0-CE4D-45D6-9FF9-964A9B9BC7B8}" type="presParOf" srcId="{E9685BDB-2885-42F9-80DC-2868B036C1EF}" destId="{6BB322B5-6DF8-403C-B454-3F8AD82B18B2}" srcOrd="0" destOrd="0" presId="urn:microsoft.com/office/officeart/2005/8/layout/orgChart1"/>
    <dgm:cxn modelId="{EAF85F93-E3D7-433A-B9FD-BE55EC600348}" type="presParOf" srcId="{E9685BDB-2885-42F9-80DC-2868B036C1EF}" destId="{FECFEE6A-A382-48CC-883F-270C2B96166D}" srcOrd="1" destOrd="0" presId="urn:microsoft.com/office/officeart/2005/8/layout/orgChart1"/>
    <dgm:cxn modelId="{41D9A597-93B1-4FB2-AFA1-34DF15DA4159}" type="presParOf" srcId="{6129F28A-C9DF-4892-9CFA-F48C750D0EE8}" destId="{3F887E1D-F45C-47CF-9256-B9EA909D842B}" srcOrd="1" destOrd="0" presId="urn:microsoft.com/office/officeart/2005/8/layout/orgChart1"/>
    <dgm:cxn modelId="{F6BFAF9C-95A2-4BC9-9308-C10674392390}" type="presParOf" srcId="{6129F28A-C9DF-4892-9CFA-F48C750D0EE8}" destId="{C1789016-3F25-4A69-868C-9E310909E13A}" srcOrd="2" destOrd="0" presId="urn:microsoft.com/office/officeart/2005/8/layout/orgChart1"/>
    <dgm:cxn modelId="{428AA721-D4AD-4873-A91D-980BD5933BAF}" type="presParOf" srcId="{35CF9AEB-6278-40EA-B7A1-FE385A919901}" destId="{25CB059A-76E4-45EB-8585-C3CB0B399F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F59E41-3309-4DF5-BFA1-1BB74384BEA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1A0D55-D440-452D-A83C-49C4103E2C99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36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«Программный бюджет»</a:t>
          </a:r>
          <a:endParaRPr lang="ru-RU" sz="3600" b="1" dirty="0">
            <a:ln>
              <a:solidFill>
                <a:schemeClr val="tx1"/>
              </a:solidFill>
            </a:ln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2F90C1-5F19-412C-B786-8FBCD731355C}" type="parTrans" cxnId="{A26D4EAB-163C-44D3-9B0E-205BD60ACAA2}">
      <dgm:prSet/>
      <dgm:spPr/>
      <dgm:t>
        <a:bodyPr/>
        <a:lstStyle/>
        <a:p>
          <a:endParaRPr lang="ru-RU"/>
        </a:p>
      </dgm:t>
    </dgm:pt>
    <dgm:pt modelId="{4BC6306C-F37D-45D8-9014-D4690E7C6803}" type="sibTrans" cxnId="{A26D4EAB-163C-44D3-9B0E-205BD60ACAA2}">
      <dgm:prSet/>
      <dgm:spPr/>
      <dgm:t>
        <a:bodyPr/>
        <a:lstStyle/>
        <a:p>
          <a:endParaRPr lang="ru-RU"/>
        </a:p>
      </dgm:t>
    </dgm:pt>
    <dgm:pt modelId="{748302B3-49AD-43F7-A6F1-264F9740CCD9}">
      <dgm:prSet phldrT="[Текст]" custT="1"/>
      <dgm:spPr>
        <a:solidFill>
          <a:srgbClr val="FF0066"/>
        </a:solidFill>
      </dgm:spPr>
      <dgm:t>
        <a:bodyPr/>
        <a:lstStyle/>
        <a:p>
          <a:pPr algn="ctr"/>
          <a:endParaRPr lang="ru-RU" sz="1000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21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установить взаимосвязь между ожидаемыми результатами реализации муниципальной программы и объемом требуемых для этого ресурсов, лучше планировать свою деятельность</a:t>
          </a:r>
          <a:endParaRPr lang="ru-RU" sz="21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DD63D9-0DB8-465E-B208-74B995739514}" type="parTrans" cxnId="{F6365798-FB16-4EFD-8373-1F30A8445CD4}">
      <dgm:prSet/>
      <dgm:spPr/>
      <dgm:t>
        <a:bodyPr/>
        <a:lstStyle/>
        <a:p>
          <a:endParaRPr lang="ru-RU"/>
        </a:p>
      </dgm:t>
    </dgm:pt>
    <dgm:pt modelId="{D303DA32-40AD-4366-874A-0BF28DE99CA7}" type="sibTrans" cxnId="{F6365798-FB16-4EFD-8373-1F30A8445CD4}">
      <dgm:prSet/>
      <dgm:spPr/>
      <dgm:t>
        <a:bodyPr/>
        <a:lstStyle/>
        <a:p>
          <a:endParaRPr lang="ru-RU"/>
        </a:p>
      </dgm:t>
    </dgm:pt>
    <dgm:pt modelId="{BB36BA62-CFDD-40A8-974B-444B8B78DEFA}">
      <dgm:prSet/>
      <dgm:spPr>
        <a:solidFill>
          <a:srgbClr val="66FF33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сравнить несколько предлагаемых вариантов программ с точки зрения ожидаемых результатов и затрат</a:t>
          </a:r>
          <a:endParaRPr lang="ru-RU" b="1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5A09A4-8370-4D34-BBD3-3EE69922901A}" type="parTrans" cxnId="{1C42D7BB-D2FF-49A4-B1A3-10B69660FE66}">
      <dgm:prSet/>
      <dgm:spPr/>
      <dgm:t>
        <a:bodyPr/>
        <a:lstStyle/>
        <a:p>
          <a:endParaRPr lang="ru-RU"/>
        </a:p>
      </dgm:t>
    </dgm:pt>
    <dgm:pt modelId="{D29CEC92-A919-44AC-961A-A0EF9969BE9E}" type="sibTrans" cxnId="{1C42D7BB-D2FF-49A4-B1A3-10B69660FE66}">
      <dgm:prSet/>
      <dgm:spPr/>
      <dgm:t>
        <a:bodyPr/>
        <a:lstStyle/>
        <a:p>
          <a:endParaRPr lang="ru-RU"/>
        </a:p>
      </dgm:t>
    </dgm:pt>
    <dgm:pt modelId="{9F71E243-8DA3-4F7A-95E4-A122DF84E651}">
      <dgm:prSet/>
      <dgm:spPr>
        <a:solidFill>
          <a:srgbClr val="66FF33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Экономия бюджетных средств за счет повышения эффективности работы муниципального сектора</a:t>
          </a:r>
          <a:endParaRPr lang="ru-RU" b="1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034039-342E-4D09-BCF8-AA7D4D8ECF51}" type="parTrans" cxnId="{9EEB6659-DE3D-41B0-BDAB-62A31B1000D0}">
      <dgm:prSet/>
      <dgm:spPr/>
      <dgm:t>
        <a:bodyPr/>
        <a:lstStyle/>
        <a:p>
          <a:endParaRPr lang="ru-RU"/>
        </a:p>
      </dgm:t>
    </dgm:pt>
    <dgm:pt modelId="{93C94575-3913-47E9-B294-FE1CD07EBE31}" type="sibTrans" cxnId="{9EEB6659-DE3D-41B0-BDAB-62A31B1000D0}">
      <dgm:prSet/>
      <dgm:spPr/>
      <dgm:t>
        <a:bodyPr/>
        <a:lstStyle/>
        <a:p>
          <a:endParaRPr lang="ru-RU"/>
        </a:p>
      </dgm:t>
    </dgm:pt>
    <dgm:pt modelId="{7C7CF373-CB84-4515-BC72-B524258E360C}">
      <dgm:prSet/>
      <dgm:spPr>
        <a:solidFill>
          <a:srgbClr val="FF0066"/>
        </a:solidFill>
      </dgm:spPr>
      <dgm:t>
        <a:bodyPr/>
        <a:lstStyle/>
        <a:p>
          <a:r>
            <a:rPr lang="ru-RU" b="1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Бюджетирование, ориентированное  на результат, позволяет лучше понять, насколько поставленные цели отвечают потребностям населения, в какой степени этих целей удается достичь и какой ценой</a:t>
          </a:r>
          <a:endParaRPr lang="ru-RU" b="1" dirty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23EDFE-19C4-4A96-B7EE-CEEADB42D76D}" type="parTrans" cxnId="{9A43C77C-DCA8-444C-B202-8D111C70D40E}">
      <dgm:prSet/>
      <dgm:spPr/>
      <dgm:t>
        <a:bodyPr/>
        <a:lstStyle/>
        <a:p>
          <a:endParaRPr lang="ru-RU"/>
        </a:p>
      </dgm:t>
    </dgm:pt>
    <dgm:pt modelId="{EC755BAB-3572-45A6-8469-E4A3C0911FF9}" type="sibTrans" cxnId="{9A43C77C-DCA8-444C-B202-8D111C70D40E}">
      <dgm:prSet/>
      <dgm:spPr/>
      <dgm:t>
        <a:bodyPr/>
        <a:lstStyle/>
        <a:p>
          <a:endParaRPr lang="ru-RU"/>
        </a:p>
      </dgm:t>
    </dgm:pt>
    <dgm:pt modelId="{19064840-E267-47D0-A3C6-C72DFEA90115}" type="pres">
      <dgm:prSet presAssocID="{48F59E41-3309-4DF5-BFA1-1BB74384BEA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9C7703-C278-4685-A395-D820FCA2783B}" type="pres">
      <dgm:prSet presAssocID="{48F59E41-3309-4DF5-BFA1-1BB74384BEA5}" presName="matrix" presStyleCnt="0"/>
      <dgm:spPr/>
    </dgm:pt>
    <dgm:pt modelId="{B5265A25-4A6A-4043-A68E-BB0F39DB3A7A}" type="pres">
      <dgm:prSet presAssocID="{48F59E41-3309-4DF5-BFA1-1BB74384BEA5}" presName="tile1" presStyleLbl="node1" presStyleIdx="0" presStyleCnt="4"/>
      <dgm:spPr/>
      <dgm:t>
        <a:bodyPr/>
        <a:lstStyle/>
        <a:p>
          <a:endParaRPr lang="ru-RU"/>
        </a:p>
      </dgm:t>
    </dgm:pt>
    <dgm:pt modelId="{7A83CF1A-8742-476B-861C-4E6A45AF240E}" type="pres">
      <dgm:prSet presAssocID="{48F59E41-3309-4DF5-BFA1-1BB74384BEA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5B527-610C-4497-9677-9810BD92E5AF}" type="pres">
      <dgm:prSet presAssocID="{48F59E41-3309-4DF5-BFA1-1BB74384BEA5}" presName="tile2" presStyleLbl="node1" presStyleIdx="1" presStyleCnt="4"/>
      <dgm:spPr/>
      <dgm:t>
        <a:bodyPr/>
        <a:lstStyle/>
        <a:p>
          <a:endParaRPr lang="ru-RU"/>
        </a:p>
      </dgm:t>
    </dgm:pt>
    <dgm:pt modelId="{48824D84-22C3-412A-9F6D-8111C9F4011B}" type="pres">
      <dgm:prSet presAssocID="{48F59E41-3309-4DF5-BFA1-1BB74384BEA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F8C6E-585E-4ABD-B29B-B09D23BE2629}" type="pres">
      <dgm:prSet presAssocID="{48F59E41-3309-4DF5-BFA1-1BB74384BEA5}" presName="tile3" presStyleLbl="node1" presStyleIdx="2" presStyleCnt="4" custLinFactNeighborY="0"/>
      <dgm:spPr/>
      <dgm:t>
        <a:bodyPr/>
        <a:lstStyle/>
        <a:p>
          <a:endParaRPr lang="ru-RU"/>
        </a:p>
      </dgm:t>
    </dgm:pt>
    <dgm:pt modelId="{AF05698C-5838-4160-A7E6-2F55F381BE60}" type="pres">
      <dgm:prSet presAssocID="{48F59E41-3309-4DF5-BFA1-1BB74384BEA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1FF94-A354-4F3C-8C63-C94241F7F0C2}" type="pres">
      <dgm:prSet presAssocID="{48F59E41-3309-4DF5-BFA1-1BB74384BEA5}" presName="tile4" presStyleLbl="node1" presStyleIdx="3" presStyleCnt="4"/>
      <dgm:spPr/>
      <dgm:t>
        <a:bodyPr/>
        <a:lstStyle/>
        <a:p>
          <a:endParaRPr lang="ru-RU"/>
        </a:p>
      </dgm:t>
    </dgm:pt>
    <dgm:pt modelId="{02A231EC-A646-4E76-ACCE-2F12EB84A5CC}" type="pres">
      <dgm:prSet presAssocID="{48F59E41-3309-4DF5-BFA1-1BB74384BEA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7C8AF-A0EC-4EC8-BA94-C03EFA9BB896}" type="pres">
      <dgm:prSet presAssocID="{48F59E41-3309-4DF5-BFA1-1BB74384BEA5}" presName="centerTile" presStyleLbl="fgShp" presStyleIdx="0" presStyleCnt="1" custScaleX="111261" custScaleY="10798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12F594D-623B-4156-9715-152E5703DC97}" type="presOf" srcId="{748302B3-49AD-43F7-A6F1-264F9740CCD9}" destId="{7A83CF1A-8742-476B-861C-4E6A45AF240E}" srcOrd="1" destOrd="0" presId="urn:microsoft.com/office/officeart/2005/8/layout/matrix1"/>
    <dgm:cxn modelId="{384A790D-6524-44AF-B067-88E2AF9835FE}" type="presOf" srcId="{748302B3-49AD-43F7-A6F1-264F9740CCD9}" destId="{B5265A25-4A6A-4043-A68E-BB0F39DB3A7A}" srcOrd="0" destOrd="0" presId="urn:microsoft.com/office/officeart/2005/8/layout/matrix1"/>
    <dgm:cxn modelId="{FB7511F7-3CC3-42F3-9776-BEC82B995B68}" type="presOf" srcId="{7C7CF373-CB84-4515-BC72-B524258E360C}" destId="{5501FF94-A354-4F3C-8C63-C94241F7F0C2}" srcOrd="0" destOrd="0" presId="urn:microsoft.com/office/officeart/2005/8/layout/matrix1"/>
    <dgm:cxn modelId="{1244FCA9-0ED8-42A6-9287-A97E50F486B6}" type="presOf" srcId="{BB36BA62-CFDD-40A8-974B-444B8B78DEFA}" destId="{1CB5B527-610C-4497-9677-9810BD92E5AF}" srcOrd="0" destOrd="0" presId="urn:microsoft.com/office/officeart/2005/8/layout/matrix1"/>
    <dgm:cxn modelId="{9A43C77C-DCA8-444C-B202-8D111C70D40E}" srcId="{E81A0D55-D440-452D-A83C-49C4103E2C99}" destId="{7C7CF373-CB84-4515-BC72-B524258E360C}" srcOrd="3" destOrd="0" parTransId="{4A23EDFE-19C4-4A96-B7EE-CEEADB42D76D}" sibTransId="{EC755BAB-3572-45A6-8469-E4A3C0911FF9}"/>
    <dgm:cxn modelId="{CC2B1C96-91A3-46E2-B128-805FC43D3C56}" type="presOf" srcId="{7C7CF373-CB84-4515-BC72-B524258E360C}" destId="{02A231EC-A646-4E76-ACCE-2F12EB84A5CC}" srcOrd="1" destOrd="0" presId="urn:microsoft.com/office/officeart/2005/8/layout/matrix1"/>
    <dgm:cxn modelId="{1C42D7BB-D2FF-49A4-B1A3-10B69660FE66}" srcId="{E81A0D55-D440-452D-A83C-49C4103E2C99}" destId="{BB36BA62-CFDD-40A8-974B-444B8B78DEFA}" srcOrd="1" destOrd="0" parTransId="{6D5A09A4-8370-4D34-BBD3-3EE69922901A}" sibTransId="{D29CEC92-A919-44AC-961A-A0EF9969BE9E}"/>
    <dgm:cxn modelId="{431D91FA-05F8-4314-A040-BE3070CA8F97}" type="presOf" srcId="{48F59E41-3309-4DF5-BFA1-1BB74384BEA5}" destId="{19064840-E267-47D0-A3C6-C72DFEA90115}" srcOrd="0" destOrd="0" presId="urn:microsoft.com/office/officeart/2005/8/layout/matrix1"/>
    <dgm:cxn modelId="{A26D4EAB-163C-44D3-9B0E-205BD60ACAA2}" srcId="{48F59E41-3309-4DF5-BFA1-1BB74384BEA5}" destId="{E81A0D55-D440-452D-A83C-49C4103E2C99}" srcOrd="0" destOrd="0" parTransId="{8C2F90C1-5F19-412C-B786-8FBCD731355C}" sibTransId="{4BC6306C-F37D-45D8-9014-D4690E7C6803}"/>
    <dgm:cxn modelId="{6BF81899-2D74-4285-883F-DC19F21B784C}" type="presOf" srcId="{BB36BA62-CFDD-40A8-974B-444B8B78DEFA}" destId="{48824D84-22C3-412A-9F6D-8111C9F4011B}" srcOrd="1" destOrd="0" presId="urn:microsoft.com/office/officeart/2005/8/layout/matrix1"/>
    <dgm:cxn modelId="{17D797AA-6D93-4BC8-BC70-B885352A7107}" type="presOf" srcId="{E81A0D55-D440-452D-A83C-49C4103E2C99}" destId="{5D87C8AF-A0EC-4EC8-BA94-C03EFA9BB896}" srcOrd="0" destOrd="0" presId="urn:microsoft.com/office/officeart/2005/8/layout/matrix1"/>
    <dgm:cxn modelId="{5005FBF7-1C65-4B69-A7B4-9D437A13BD3C}" type="presOf" srcId="{9F71E243-8DA3-4F7A-95E4-A122DF84E651}" destId="{AF05698C-5838-4160-A7E6-2F55F381BE60}" srcOrd="1" destOrd="0" presId="urn:microsoft.com/office/officeart/2005/8/layout/matrix1"/>
    <dgm:cxn modelId="{F6365798-FB16-4EFD-8373-1F30A8445CD4}" srcId="{E81A0D55-D440-452D-A83C-49C4103E2C99}" destId="{748302B3-49AD-43F7-A6F1-264F9740CCD9}" srcOrd="0" destOrd="0" parTransId="{57DD63D9-0DB8-465E-B208-74B995739514}" sibTransId="{D303DA32-40AD-4366-874A-0BF28DE99CA7}"/>
    <dgm:cxn modelId="{F26F8D01-4CEB-4EA2-BFF4-BFC57914C699}" type="presOf" srcId="{9F71E243-8DA3-4F7A-95E4-A122DF84E651}" destId="{11CF8C6E-585E-4ABD-B29B-B09D23BE2629}" srcOrd="0" destOrd="0" presId="urn:microsoft.com/office/officeart/2005/8/layout/matrix1"/>
    <dgm:cxn modelId="{9EEB6659-DE3D-41B0-BDAB-62A31B1000D0}" srcId="{E81A0D55-D440-452D-A83C-49C4103E2C99}" destId="{9F71E243-8DA3-4F7A-95E4-A122DF84E651}" srcOrd="2" destOrd="0" parTransId="{88034039-342E-4D09-BCF8-AA7D4D8ECF51}" sibTransId="{93C94575-3913-47E9-B294-FE1CD07EBE31}"/>
    <dgm:cxn modelId="{985330F2-C0F6-4EFB-AA4F-6FAE6CAD9EDE}" type="presParOf" srcId="{19064840-E267-47D0-A3C6-C72DFEA90115}" destId="{569C7703-C278-4685-A395-D820FCA2783B}" srcOrd="0" destOrd="0" presId="urn:microsoft.com/office/officeart/2005/8/layout/matrix1"/>
    <dgm:cxn modelId="{A6AE0B31-352C-4D7D-B4B2-9BA8F8F086F2}" type="presParOf" srcId="{569C7703-C278-4685-A395-D820FCA2783B}" destId="{B5265A25-4A6A-4043-A68E-BB0F39DB3A7A}" srcOrd="0" destOrd="0" presId="urn:microsoft.com/office/officeart/2005/8/layout/matrix1"/>
    <dgm:cxn modelId="{4915C06B-162C-4542-BB3C-D2354B5D1524}" type="presParOf" srcId="{569C7703-C278-4685-A395-D820FCA2783B}" destId="{7A83CF1A-8742-476B-861C-4E6A45AF240E}" srcOrd="1" destOrd="0" presId="urn:microsoft.com/office/officeart/2005/8/layout/matrix1"/>
    <dgm:cxn modelId="{8BC651A0-9330-487A-9F88-A7000F67358E}" type="presParOf" srcId="{569C7703-C278-4685-A395-D820FCA2783B}" destId="{1CB5B527-610C-4497-9677-9810BD92E5AF}" srcOrd="2" destOrd="0" presId="urn:microsoft.com/office/officeart/2005/8/layout/matrix1"/>
    <dgm:cxn modelId="{8874744A-C12E-4ADE-BC4E-004FDE126FCC}" type="presParOf" srcId="{569C7703-C278-4685-A395-D820FCA2783B}" destId="{48824D84-22C3-412A-9F6D-8111C9F4011B}" srcOrd="3" destOrd="0" presId="urn:microsoft.com/office/officeart/2005/8/layout/matrix1"/>
    <dgm:cxn modelId="{027BE3C8-5E53-4D0D-90AA-5244564737A6}" type="presParOf" srcId="{569C7703-C278-4685-A395-D820FCA2783B}" destId="{11CF8C6E-585E-4ABD-B29B-B09D23BE2629}" srcOrd="4" destOrd="0" presId="urn:microsoft.com/office/officeart/2005/8/layout/matrix1"/>
    <dgm:cxn modelId="{74077340-6B67-408C-9E8F-20A69F2FD163}" type="presParOf" srcId="{569C7703-C278-4685-A395-D820FCA2783B}" destId="{AF05698C-5838-4160-A7E6-2F55F381BE60}" srcOrd="5" destOrd="0" presId="urn:microsoft.com/office/officeart/2005/8/layout/matrix1"/>
    <dgm:cxn modelId="{313C1FC7-D563-4BD0-817D-3BEB0783B99B}" type="presParOf" srcId="{569C7703-C278-4685-A395-D820FCA2783B}" destId="{5501FF94-A354-4F3C-8C63-C94241F7F0C2}" srcOrd="6" destOrd="0" presId="urn:microsoft.com/office/officeart/2005/8/layout/matrix1"/>
    <dgm:cxn modelId="{0889A166-F331-461E-9BBD-19B7B663853B}" type="presParOf" srcId="{569C7703-C278-4685-A395-D820FCA2783B}" destId="{02A231EC-A646-4E76-ACCE-2F12EB84A5CC}" srcOrd="7" destOrd="0" presId="urn:microsoft.com/office/officeart/2005/8/layout/matrix1"/>
    <dgm:cxn modelId="{696D7A6F-7599-48C8-86E6-8F57AC6D2AFD}" type="presParOf" srcId="{19064840-E267-47D0-A3C6-C72DFEA90115}" destId="{5D87C8AF-A0EC-4EC8-BA94-C03EFA9BB89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B16D6-4DCE-45CF-ADA4-8A259B6A90AE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02897-CDC8-48F9-8EE5-A57F98CA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000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2897-CDC8-48F9-8EE5-A57F98CA1F0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177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538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2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1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26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6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3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34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09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7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445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2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836BB-221B-4F9C-A58E-7F54F0132C76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54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808" y="4378480"/>
            <a:ext cx="3765630" cy="249809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808" y="-1"/>
            <a:ext cx="3816377" cy="263632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50" y="-4"/>
            <a:ext cx="4307558" cy="26030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" t="1928" r="1496" b="1350"/>
          <a:stretch/>
        </p:blipFill>
        <p:spPr>
          <a:xfrm>
            <a:off x="37765" y="4344710"/>
            <a:ext cx="4043362" cy="251328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5" y="10861"/>
            <a:ext cx="4093688" cy="258128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127" y="4378480"/>
            <a:ext cx="4357804" cy="251328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2430721"/>
            <a:ext cx="9144000" cy="963533"/>
          </a:xfrm>
        </p:spPr>
        <p:txBody>
          <a:bodyPr>
            <a:normAutofit fontScale="90000"/>
          </a:bodyPr>
          <a:lstStyle/>
          <a:p>
            <a:r>
              <a:rPr lang="ru-RU" sz="5400" b="1" spc="3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sz="5400" b="1" spc="300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263" y="3394253"/>
            <a:ext cx="11262167" cy="95045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проекту решения Представительного Собрания Дмитриевского района Курской области      «О бюджете муниципального района «Дмитриевский район» Курской области                              на 2022 год и на плановый период 2023-2024 годов»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516" y="150472"/>
            <a:ext cx="11609408" cy="1053296"/>
          </a:xfrm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 Расходы = Дефицит (Профицит)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3620" y="1825625"/>
            <a:ext cx="584618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Расходы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(расходы больше доходов)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078" y="2279609"/>
            <a:ext cx="2997890" cy="2384988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6" y="2834366"/>
            <a:ext cx="2191231" cy="1743246"/>
          </a:xfrm>
          <a:effectLst>
            <a:softEdge rad="381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696" y="2279609"/>
            <a:ext cx="2993395" cy="2383743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6158696" y="1825625"/>
            <a:ext cx="58461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(доходы больше расходов)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0987" y="2899700"/>
            <a:ext cx="2194750" cy="1743607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9591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310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доходы? Какие бывают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доходы?</a:t>
            </a:r>
            <a:b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- 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средства,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средств, являющихся в соответствии с Бюджетным кодексом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источниками 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дефицита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906629"/>
              </p:ext>
            </p:extLst>
          </p:nvPr>
        </p:nvGraphicFramePr>
        <p:xfrm>
          <a:off x="0" y="1630363"/>
          <a:ext cx="12192000" cy="5227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352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265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расходы? На какие цели расходуются денежные средства?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средства, за исключением средств, являющихся в соответствии с Бюджетным кодексом РФ источниками финансирования дефицита бюджета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759669"/>
              </p:ext>
            </p:extLst>
          </p:nvPr>
        </p:nvGraphicFramePr>
        <p:xfrm>
          <a:off x="0" y="2261286"/>
          <a:ext cx="12192000" cy="4460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691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03886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2022 год и на плановый период 2023-2024 годов бюджет муниципального района «Дмитриевский район» Курской области сформирован «программным» методом</a:t>
            </a:r>
            <a:r>
              <a:rPr lang="ru-RU" sz="9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«программного» бюджета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312073"/>
              </p:ext>
            </p:extLst>
          </p:nvPr>
        </p:nvGraphicFramePr>
        <p:xfrm>
          <a:off x="0" y="2187575"/>
          <a:ext cx="12192000" cy="4670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41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65580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          муниципального района «Дмитриевский район»   Курской области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651126"/>
              </p:ext>
            </p:extLst>
          </p:nvPr>
        </p:nvGraphicFramePr>
        <p:xfrm>
          <a:off x="506670" y="2245756"/>
          <a:ext cx="11170464" cy="34877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372454"/>
                <a:gridCol w="1589946"/>
                <a:gridCol w="1659881"/>
                <a:gridCol w="1816443"/>
                <a:gridCol w="1878227"/>
                <a:gridCol w="18535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08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426 068,2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531 194,8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376 829,1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392 268,8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362 383,8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73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рублей)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405 575,7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592 033,9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376 829,1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392 268,8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362 383,8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Дефицит/Профицит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20 492,5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-60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839,1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19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"/>
            <a:ext cx="12191999" cy="205122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муниципального района «Дмитриевский район» Курской области 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2022-2024 годы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табличном виде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578741"/>
              </p:ext>
            </p:extLst>
          </p:nvPr>
        </p:nvGraphicFramePr>
        <p:xfrm>
          <a:off x="506670" y="2480535"/>
          <a:ext cx="11170462" cy="312201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360995"/>
                <a:gridCol w="1581665"/>
                <a:gridCol w="1050324"/>
                <a:gridCol w="1618735"/>
                <a:gridCol w="1000897"/>
                <a:gridCol w="1569309"/>
                <a:gridCol w="9885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08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доходы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132 419,5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117 588,8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30,0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118 312,8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32,6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73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244 409,6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64,9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274 680,0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244 071,0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67,4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  <a:endParaRPr lang="ru-RU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376 829,1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392 268,8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362 383,8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6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"/>
            <a:ext cx="12191999" cy="205122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муниципального района «Дмитриевский район» Курской области 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2022-2024 годы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графическом виде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188957"/>
              </p:ext>
            </p:extLst>
          </p:nvPr>
        </p:nvGraphicFramePr>
        <p:xfrm>
          <a:off x="2859579" y="2177935"/>
          <a:ext cx="6308174" cy="27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300297769"/>
              </p:ext>
            </p:extLst>
          </p:nvPr>
        </p:nvGraphicFramePr>
        <p:xfrm>
          <a:off x="116378" y="3607724"/>
          <a:ext cx="4372495" cy="3250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200539513"/>
              </p:ext>
            </p:extLst>
          </p:nvPr>
        </p:nvGraphicFramePr>
        <p:xfrm>
          <a:off x="7232073" y="3674225"/>
          <a:ext cx="4959926" cy="3183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9922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65580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собственных доходов бюджета           муниципального района «Дмитриевский район»   Курской области на 2022-2024 годы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628691"/>
              </p:ext>
            </p:extLst>
          </p:nvPr>
        </p:nvGraphicFramePr>
        <p:xfrm>
          <a:off x="284204" y="1729211"/>
          <a:ext cx="11593944" cy="498775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108775"/>
                <a:gridCol w="1252393"/>
                <a:gridCol w="867996"/>
                <a:gridCol w="1339194"/>
                <a:gridCol w="756396"/>
                <a:gridCol w="1339194"/>
                <a:gridCol w="929996"/>
              </a:tblGrid>
              <a:tr h="344033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0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51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Налоги на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физических лиц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574,8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75,2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84 686,5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85 076,2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25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Налоги на товары (работы, услуги), реализуемые на территории РФ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11 508,5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8,7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11 521,3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11 805,7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69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3 255,4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2,5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3 300,2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2,8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ru-RU" sz="16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350,1</a:t>
                      </a:r>
                      <a:endParaRPr lang="ru-RU" sz="16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8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2 036,4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2 036,4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2 036,4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50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9 615,0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7,3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9 615,0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8,2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9 615,0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8,1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8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16,5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16,5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72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5 758,0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5 758,0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5 758,0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4,9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53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200,0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29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454,9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454,9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454,9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87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собственных доходов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132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419,5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117 588,8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118 312,8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100,0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79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22422"/>
            <a:ext cx="12191999" cy="232306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          муниципального района «Дмитриевский район»   Курской области на 2022-2024 годы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табличном виде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2777757"/>
              </p:ext>
            </p:extLst>
          </p:nvPr>
        </p:nvGraphicFramePr>
        <p:xfrm>
          <a:off x="259491" y="2652664"/>
          <a:ext cx="11709190" cy="387488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80906"/>
                <a:gridCol w="1771866"/>
                <a:gridCol w="1040817"/>
                <a:gridCol w="1685132"/>
                <a:gridCol w="991254"/>
                <a:gridCol w="1697523"/>
                <a:gridCol w="941692"/>
              </a:tblGrid>
              <a:tr h="530097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5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52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Дотация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1 026,3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1 135,4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1 147,7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54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Субсидии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12 115,3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42 789,6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15,6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13 384,2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4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228 300,4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93,4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227 895,0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83,0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226 679,1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92,9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4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2 967,6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2 860,0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2 860,0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08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доходов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244 409,6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274 680,0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244 071,0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52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014" y="5053914"/>
            <a:ext cx="1464985" cy="18040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32238" cy="18869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"/>
            <a:ext cx="12191999" cy="685800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 бюджет муниципального района «Дмитриевский район» Курской области в течение финансового года будут поступать субсидии (безвозмездные поступления из областного бюджета на условиях софинансирования). Субсидии отсутствуют в таблице на предыдущем слайде, так как еще не распределены в областном бюджете.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4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4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и характеристики бюджета муниципального района «Дмитриевский район»</a:t>
            </a:r>
          </a:p>
          <a:p>
            <a:pPr marL="0" indent="0" algn="ctr">
              <a:buNone/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Курской области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7"/>
          <a:stretch/>
        </p:blipFill>
        <p:spPr>
          <a:xfrm>
            <a:off x="0" y="1674"/>
            <a:ext cx="4355984" cy="23337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0"/>
          <a:stretch/>
        </p:blipFill>
        <p:spPr>
          <a:xfrm>
            <a:off x="7722972" y="4010428"/>
            <a:ext cx="4469027" cy="28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0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"/>
            <a:ext cx="12191999" cy="22334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муниципального района «Дмитриевский район» Курской области на 2022-2024 годы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графическом виде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619927"/>
              </p:ext>
            </p:extLst>
          </p:nvPr>
        </p:nvGraphicFramePr>
        <p:xfrm>
          <a:off x="1852551" y="2146434"/>
          <a:ext cx="8360228" cy="3137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678036751"/>
              </p:ext>
            </p:extLst>
          </p:nvPr>
        </p:nvGraphicFramePr>
        <p:xfrm>
          <a:off x="-154003" y="3128211"/>
          <a:ext cx="5117890" cy="3888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41739401"/>
              </p:ext>
            </p:extLst>
          </p:nvPr>
        </p:nvGraphicFramePr>
        <p:xfrm>
          <a:off x="6910937" y="3012707"/>
          <a:ext cx="5281062" cy="3845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8773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65580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района «Дмитриевский район» Курской области 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разделам на 2022-2024 годы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331706"/>
              </p:ext>
            </p:extLst>
          </p:nvPr>
        </p:nvGraphicFramePr>
        <p:xfrm>
          <a:off x="111253" y="1655804"/>
          <a:ext cx="11973655" cy="513611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7352228"/>
                <a:gridCol w="1606378"/>
                <a:gridCol w="1594022"/>
                <a:gridCol w="1421027"/>
              </a:tblGrid>
              <a:tr h="780715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lang="ru-RU" sz="2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(тыс.руб.)</a:t>
                      </a:r>
                      <a:endParaRPr lang="ru-RU" sz="2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(тыс.руб.)</a:t>
                      </a:r>
                      <a:endParaRPr lang="ru-RU" sz="2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(тыс.руб.)</a:t>
                      </a:r>
                      <a:endParaRPr lang="ru-RU" sz="2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0357">
                <a:tc>
                  <a:txBody>
                    <a:bodyPr/>
                    <a:lstStyle/>
                    <a:p>
                      <a:pPr algn="l"/>
                      <a:r>
                        <a:rPr lang="ru-RU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376 829,1</a:t>
                      </a:r>
                      <a:endParaRPr lang="ru-RU" sz="1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392 268,8</a:t>
                      </a:r>
                      <a:endParaRPr lang="ru-RU" sz="1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362 383,8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0357">
                <a:tc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2 969,0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5 973,0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7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29 862,7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21 474,9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21 543,2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2499">
                <a:tc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2 174,0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2 940,0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2 940,0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6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Национальная 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экономика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17 686,6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 </a:t>
                      </a:r>
                      <a:r>
                        <a:rPr lang="ru-RU" sz="1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353,0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15 266,7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3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8 572,8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2 130,0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6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Образование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227 362,3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221 297,2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227 822,2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1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Культура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кинематография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31 332,2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30 584,6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30584,6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1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Здравоохранение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1 236,1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1 236,1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1 236,1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6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Социальная политика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49 845,2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50 609,6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49 966,3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1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Физическая 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культура и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спорт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120,0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160,0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142,0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3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Межбюджетные трансферты общего характера бюджетам субъектов РФ и муниципальных образований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8 637,2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7 514,4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6 909,7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10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232306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и непрограммные расходы бюджета муниципального района «Дмитриевский район»   Курской области на 2022-2024 годы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57720"/>
              </p:ext>
            </p:extLst>
          </p:nvPr>
        </p:nvGraphicFramePr>
        <p:xfrm>
          <a:off x="257432" y="2744939"/>
          <a:ext cx="11677136" cy="373524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71103"/>
                <a:gridCol w="1767016"/>
                <a:gridCol w="1037968"/>
                <a:gridCol w="1680519"/>
                <a:gridCol w="988540"/>
                <a:gridCol w="1692876"/>
                <a:gridCol w="939114"/>
              </a:tblGrid>
              <a:tr h="490901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63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594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Расходы в рамках реализации мероприятий муниципальных программ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356 222,1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94,5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375 598,4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342 641,1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29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Непрограммные расходы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20 607,0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5,5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13 701,4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3,5</a:t>
                      </a:r>
                      <a:endParaRPr lang="ru-RU" sz="18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13 769,7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3,8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12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2 969,0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5 973,0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43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</a:t>
                      </a: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РАСХОДОВ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376 829,1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392 268,8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362 383,8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8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12191999" cy="60548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мероприятий муниципальных программ Дмитриевского района </a:t>
            </a:r>
            <a:b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Курской области в 2022-2024 годах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5535874"/>
              </p:ext>
            </p:extLst>
          </p:nvPr>
        </p:nvGraphicFramePr>
        <p:xfrm>
          <a:off x="8239" y="605482"/>
          <a:ext cx="12183761" cy="618321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452021"/>
                <a:gridCol w="1285102"/>
                <a:gridCol w="1248033"/>
                <a:gridCol w="1198605"/>
              </a:tblGrid>
              <a:tr h="55488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7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культуры Дмитриевского района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29 610,5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970,4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 </a:t>
                      </a: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970,4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«Социальная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поддержка граждан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44 186,7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44 951,1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44 307,8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2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образования Дмитриевского района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229 946,1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224 953,4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231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478,4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«Управление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муниципальным имуществом и земельными ресурсами Дмитриевского района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1 650,0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33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«Энергосбережение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повышение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энергетической эффективности Дмитриевского района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«Обеспечение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доступным и комфортным жильем и коммунальными услугами граждан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11 605,5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5 166,1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3 146,1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4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«Повышение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эффективности работы с молодежью, организация отдыха и оздоровления детей, развитие физической культуры и спорта в Дмитриевском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районе»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2 508,8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1 476,4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1 458,4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8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муниципальной службы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4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«Сохранение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развитие архивного дела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506,2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506,2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506,2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55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транспортной системы, обеспечение перевозки пассажиров и безопасности дорожного движения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13 773,5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46 637,0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12 070,7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2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«Профилактика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преступлений и иных правонарушений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344,7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344,7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344,7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61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«Защита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населения и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территории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чрезвычайных ситуаций, обеспечение пожарной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безопасности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людей на водных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объектах»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2 174,0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2 940,0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2 940,0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7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«Повышение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эффективности управления финансами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11 713,4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10 580,4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9 975,7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9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малого и среднего предпринимательства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5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«Комплексное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сельских территорий Дмитриевского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района»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1 630,0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«Содействие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занятости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населения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Дмитриевского района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5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«Формирование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доступной среды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8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«Противодействие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экстремизму и терроризму на территории Дмитриевского района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5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«Противодействие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злоупотреблению наркотиками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44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«Повышение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качества и доступности муниципальных услуг в Дмитриевском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районе»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4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«Обеспечение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эффективного осуществления полномочий муниципального казённого учреждения «Управление хозяйственного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обслуживания»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6 560,0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6 560,0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5 560,0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4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«Улучшение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условий и охраны труда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344,7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344,7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344,7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«Развитие информационного общества в Дмитриевском районе Курской 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256,0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136,0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136,0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24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"/>
            <a:ext cx="12191999" cy="685800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</a:t>
            </a: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финансовым управлением 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Дмитриевского района Курской области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Адрес: Российская Федерация, Курская область,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Дмитриев, ул. Ленина, 44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471-50-22753, 22493, 21065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3600" b="1" dirty="0" err="1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Dmitrievfin@mail.ru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бюджете можно получить на официальном сайте Дмитриевского района по адресу  http://dmitriev.rkursk.ru</a:t>
            </a:r>
          </a:p>
        </p:txBody>
      </p:sp>
    </p:spTree>
    <p:extLst>
      <p:ext uri="{BB962C8B-B14F-4D97-AF65-F5344CB8AC3E}">
        <p14:creationId xmlns:p14="http://schemas.microsoft.com/office/powerpoint/2010/main" val="86284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221" y="179775"/>
            <a:ext cx="10515600" cy="957048"/>
          </a:xfrm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995" y="1359244"/>
            <a:ext cx="11788346" cy="582003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форма образования о расходования денежных средств предназначенных для финансового обеспечения задач и функций государства.</a:t>
            </a:r>
          </a:p>
          <a:p>
            <a:pPr marL="0" indent="0" algn="just">
              <a:buNone/>
            </a:pP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 Вас с положениями основного финансового документа муниципального района «Дмитриевский район» Курской области – бюджетом. Представленная информация предназначена для широкого круга пользователей и будет интересна и полезна всем, так как затрагивает интересы каждого жителя муниципального района.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901" y="155061"/>
            <a:ext cx="10515600" cy="6851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бюджета для граждан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707" y="1050324"/>
            <a:ext cx="11775989" cy="559761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достойных условий жизни в стране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смысл деятельности современного демократического государства. </a:t>
            </a:r>
          </a:p>
          <a:p>
            <a:pPr marL="0" indent="0" algn="ctr">
              <a:buNone/>
            </a:pP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сфере его прямой ответственности –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 потребностей граждан в медицинской помощи, образовании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качественном и доступном жилье, культурном и духовном развитии, получении информации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Государство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гарантирует безусловное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всех законодательно установленных социальных гарантий, в том числе пенсионного и социального обеспечения, социальной защиты граждан, нуждающихся в государственной помощи, а также поддержку молодых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семей.</a:t>
            </a:r>
          </a:p>
          <a:p>
            <a:pPr marL="0" indent="0" algn="ctr">
              <a:buNone/>
            </a:pP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сбалансированного социально-экономического развития муниципалитетов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одно из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важнейших направлений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политики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Для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своих задач государству необходим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сбора налогов и других платежей. Фактически на эти средства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«приобретает»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государства общественные блага - здравоохранение, образование, социальное обеспечение, гарантии безопасности и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правопорядка. Это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 услуги, которые не могут быть эффективно предоставлены 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рынком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оплачены каждым из нас в отдельности. С этой точки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зрения весь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государства можно назвать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граждан».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62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079" y="19136"/>
            <a:ext cx="10515600" cy="771697"/>
          </a:xfrm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565" y="667266"/>
            <a:ext cx="11936627" cy="619073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образования и расходования денежных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предназначенных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обеспечения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 и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 государства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местного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самоуправления.</a:t>
            </a:r>
          </a:p>
          <a:p>
            <a:pPr marL="0" indent="0" algn="just">
              <a:buNone/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Консолидированный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свод бюджетов бюджетной системы Российской Федерации на соответствующей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(за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бюджетов государственных внебюджетных фондов) без учета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этими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бюджетами.</a:t>
            </a:r>
          </a:p>
          <a:p>
            <a:pPr marL="0" indent="0" algn="just">
              <a:buNone/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Российской Федерации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основанная на экономических отношениях и государственном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устройстве Российской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 регулируемая законодательством Российской Федерации совокупность федерального бюджета,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Российской Федерации, местных бюджетов и бюджетов государственных внебюджетных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фондов.</a:t>
            </a:r>
          </a:p>
          <a:p>
            <a:pPr marL="0" indent="0" algn="just">
              <a:buNone/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Доходы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поступающие в бюджет денежные средства, за исключением средств, являющихся в соответствии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Бюджетным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Кодексом источниками финансирования дефицита бюджета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Расходы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выплачиваемые из бюджета денежные средства, за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являющихся в соответствии с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Бюджетным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Кодексом источниками финансирования дефицита бюджета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Дефицит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расходов бюджета над его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доходами.</a:t>
            </a:r>
          </a:p>
          <a:p>
            <a:pPr marL="0" indent="0" algn="just">
              <a:buNone/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Профицит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доходов бюджета над его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расходами.</a:t>
            </a:r>
          </a:p>
          <a:p>
            <a:pPr marL="0" indent="0" algn="just">
              <a:buNone/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Бюджетный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регламентируемая законодательством Российской Федерации деятельность органов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власти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органов местного самоуправления и иных участников бюджетного процесса по составлению и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рассмотрению проектов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бюджетов, утверждению и исполнению бюджетов, контролю за их бюджетной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отчетности.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0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2112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 Дмитриевского района Курской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575050"/>
              </p:ext>
            </p:extLst>
          </p:nvPr>
        </p:nvGraphicFramePr>
        <p:xfrm>
          <a:off x="150471" y="879677"/>
          <a:ext cx="11887200" cy="5868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599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7418"/>
            <a:ext cx="10515600" cy="6604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граждан в бюджетном процессе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82737570"/>
              </p:ext>
            </p:extLst>
          </p:nvPr>
        </p:nvGraphicFramePr>
        <p:xfrm>
          <a:off x="234778" y="827904"/>
          <a:ext cx="5844746" cy="589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01061767"/>
              </p:ext>
            </p:extLst>
          </p:nvPr>
        </p:nvGraphicFramePr>
        <p:xfrm>
          <a:off x="6172200" y="951470"/>
          <a:ext cx="5813854" cy="5745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1939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0347"/>
            <a:ext cx="10515600" cy="64813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627804"/>
              </p:ext>
            </p:extLst>
          </p:nvPr>
        </p:nvGraphicFramePr>
        <p:xfrm>
          <a:off x="123569" y="827905"/>
          <a:ext cx="11936626" cy="5881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111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23" y="0"/>
            <a:ext cx="11832453" cy="152785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 муниципального района «Дмитриевский район» Курской области 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основывается на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98096"/>
              </p:ext>
            </p:extLst>
          </p:nvPr>
        </p:nvGraphicFramePr>
        <p:xfrm>
          <a:off x="34724" y="1717432"/>
          <a:ext cx="12157276" cy="5140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736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3023</TotalTime>
  <Words>2229</Words>
  <Application>Microsoft Office PowerPoint</Application>
  <PresentationFormat>Широкоэкранный</PresentationFormat>
  <Paragraphs>490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БЮДЖЕТ ДЛЯ ГРАЖДАН</vt:lpstr>
      <vt:lpstr>Презентация PowerPoint</vt:lpstr>
      <vt:lpstr>Что такое бюджет?</vt:lpstr>
      <vt:lpstr>Значение бюджета для граждан</vt:lpstr>
      <vt:lpstr>Основные понятия</vt:lpstr>
      <vt:lpstr>Бюджетная система Дмитриевского района Курской области</vt:lpstr>
      <vt:lpstr>Участие граждан в бюджетном процессе</vt:lpstr>
      <vt:lpstr>Бюджетный процесс</vt:lpstr>
      <vt:lpstr>Составление проекта бюджета муниципального района «Дмитриевский район» Курской области  основывается на</vt:lpstr>
      <vt:lpstr>Доходы – Расходы = Дефицит (Профицит)</vt:lpstr>
      <vt:lpstr>Что такое доходы? Какие бывают доходы? Доходы бюджета - поступающие в бюджет денежные средства, за исключением средств, являющихся в соответствии с Бюджетным кодексом РФ источниками финансирования дефицита бюджета</vt:lpstr>
      <vt:lpstr>Что такое расходы? На какие цели расходуются денежные средства? Расходы бюджета – выплачиваемые из бюджета денежные средства, за исключением средств, являющихся в соответствии с Бюджетным кодексом РФ источниками финансирования дефицита бюджета</vt:lpstr>
      <vt:lpstr>На 2022 год и на плановый период 2023-2024 годов бюджет муниципального района «Дмитриевский район» Курской области сформирован «программным» методом  Преимущества «программного» бюджета</vt:lpstr>
      <vt:lpstr>Основные характеристики бюджета           муниципального района «Дмитриевский район»   Курской области</vt:lpstr>
      <vt:lpstr>Структура доходов бюджета муниципального района «Дмитриевский район» Курской области  на 2022-2024 годы в табличном виде</vt:lpstr>
      <vt:lpstr>Структура доходов бюджета муниципального района «Дмитриевский район» Курской области  на 2022-2024 годы в графическом виде</vt:lpstr>
      <vt:lpstr>Структура собственных доходов бюджета           муниципального района «Дмитриевский район»   Курской области на 2022-2024 годы</vt:lpstr>
      <vt:lpstr>Структура безвозмездных поступлений в бюджет           муниципального района «Дмитриевский район»   Курской области на 2022-2024 годы в табличном виде</vt:lpstr>
      <vt:lpstr>Также в бюджет муниципального района «Дмитриевский район» Курской области в течение финансового года будут поступать субсидии (безвозмездные поступления из областного бюджета на условиях софинансирования). Субсидии отсутствуют в таблице на предыдущем слайде, так как еще не распределены в областном бюджете.</vt:lpstr>
      <vt:lpstr>Структура безвозмездных поступлений в бюджет муниципального района «Дмитриевский район» Курской области на 2022-2024 годы в графическом виде</vt:lpstr>
      <vt:lpstr>Расходы бюджета муниципального района «Дмитриевский район» Курской области  по разделам на 2022-2024 годы</vt:lpstr>
      <vt:lpstr>Программные и непрограммные расходы бюджета муниципального района «Дмитриевский район»   Курской области на 2022-2024 годы</vt:lpstr>
      <vt:lpstr>Расходы на реализацию мероприятий муниципальных программ Дмитриевского района  Курской области в 2022-2024 годах</vt:lpstr>
      <vt:lpstr>«Бюджет для граждан»  подготовлен финансовым управлением  Администрации Дмитриевского района Курской области  Адрес: Российская Федерация, Курская область, г. Дмитриев, ул. Ленина, 44 Телефон 471-50-22753, 22493, 21065 E-mail: Dmitrievfin@mail.ru  Информацию о бюджете можно получить на официальном сайте Дмитриевского района по адресу  http://dmitriev.rkursk.ru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Майорова Маша</dc:creator>
  <cp:lastModifiedBy>fin777</cp:lastModifiedBy>
  <cp:revision>332</cp:revision>
  <cp:lastPrinted>2021-11-19T12:43:09Z</cp:lastPrinted>
  <dcterms:created xsi:type="dcterms:W3CDTF">2017-05-15T04:15:41Z</dcterms:created>
  <dcterms:modified xsi:type="dcterms:W3CDTF">2021-11-23T10:27:34Z</dcterms:modified>
</cp:coreProperties>
</file>