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00FF00"/>
    <a:srgbClr val="66FF33"/>
    <a:srgbClr val="FF66FF"/>
    <a:srgbClr val="FFFF66"/>
    <a:srgbClr val="FFFF00"/>
    <a:srgbClr val="FF0066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3095265707032E-2"/>
          <c:y val="0.15531252547777652"/>
          <c:w val="0.98256515467598249"/>
          <c:h val="0.6177516323958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30,1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69,9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43.7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38,0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62,0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47.2</c:v>
                </c:pt>
                <c:pt idx="1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37,7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62,3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47.8</c:v>
                </c:pt>
                <c:pt idx="1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5069464924716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1744708397905"/>
          <c:y val="0.14835101129992675"/>
          <c:w val="0.67442730030807774"/>
          <c:h val="0.62115442562921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65.099999999999994</c:v>
                </c:pt>
                <c:pt idx="2">
                  <c:v>33.9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57176765992504"/>
          <c:y val="0.77867313603681532"/>
          <c:w val="0.34793979302956807"/>
          <c:h val="0.21876395385496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66FF33"/>
            </a:solidFill>
          </c:spPr>
          <c:explosion val="1"/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719472282522684E-2"/>
                  <c:y val="-2.177104642924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577804524911584E-2"/>
                  <c:y val="-1.11567001533969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249739638796455E-2"/>
                  <c:y val="-1.76886055539197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 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97.7</c:v>
                </c:pt>
                <c:pt idx="2">
                  <c:v>0.5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47421691361084"/>
          <c:y val="0.72032901258934756"/>
          <c:w val="0.5562364568210727"/>
          <c:h val="0.20807333221039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66FF33"/>
            </a:solidFill>
          </c:spPr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085529766550743E-2"/>
                  <c:y val="-2.0827021503953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554864911640922E-2"/>
                  <c:y val="-9.2674342371309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54313280169784"/>
                  <c:y val="-1.3759159575096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5664008489202E-2"/>
                      <c:h val="5.36695123102452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97.7</c:v>
                </c:pt>
                <c:pt idx="2">
                  <c:v>0.5</c:v>
                </c:pt>
                <c:pt idx="3">
                  <c:v>1.2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9485696098E-2"/>
          <c:y val="0.7519013505602824"/>
          <c:w val="0.89999998210793242"/>
          <c:h val="0.2084655187524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Представительного Собрания Дмитриевского района Курской области от 23.12.2020 № 90  «О бюджете муниципального района «Дмитриевский район» Курской области                              на 2021 год и на плановый период 2022-2023 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388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на плановый период 2022-2023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381745"/>
              </p:ext>
            </p:extLst>
          </p:nvPr>
        </p:nvGraphicFramePr>
        <p:xfrm>
          <a:off x="506670" y="2245756"/>
          <a:ext cx="11170464" cy="34877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389 050,8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426 068,2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438 081,5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316 146,4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313 681,7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370 735,7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405 575,7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442 409,5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311 818,4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313 681,7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18 315,1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20 492,5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-4 328,0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4 328,0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51078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131 985,9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119 995,7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118 234,6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306 095,6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196 150,7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195 447,1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62,3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438 081,5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316 146,4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313 681,7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38345"/>
              </p:ext>
            </p:extLst>
          </p:nvPr>
        </p:nvGraphicFramePr>
        <p:xfrm>
          <a:off x="2859579" y="2177935"/>
          <a:ext cx="6308174" cy="27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1458807"/>
              </p:ext>
            </p:extLst>
          </p:nvPr>
        </p:nvGraphicFramePr>
        <p:xfrm>
          <a:off x="116378" y="3607724"/>
          <a:ext cx="4372495" cy="32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253015247"/>
              </p:ext>
            </p:extLst>
          </p:nvPr>
        </p:nvGraphicFramePr>
        <p:xfrm>
          <a:off x="7232073" y="3674225"/>
          <a:ext cx="4959926" cy="31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на 2021-2023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487406"/>
              </p:ext>
            </p:extLst>
          </p:nvPr>
        </p:nvGraphicFramePr>
        <p:xfrm>
          <a:off x="284204" y="1818183"/>
          <a:ext cx="11593944" cy="47727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08775"/>
                <a:gridCol w="1252393"/>
                <a:gridCol w="867996"/>
                <a:gridCol w="1339194"/>
                <a:gridCol w="756396"/>
                <a:gridCol w="1339194"/>
                <a:gridCol w="929996"/>
              </a:tblGrid>
              <a:tr h="441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423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87 488,0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85 698,0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11 184,0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11 755,0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11 755,0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1 427,0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1 667,0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1 667,0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1 667,0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11 017,9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11 017,7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017,6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6 899,0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6 899,0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6 899,0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131 985,9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119 995,7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118 234,6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2021-2023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9298"/>
              </p:ext>
            </p:extLst>
          </p:nvPr>
        </p:nvGraphicFramePr>
        <p:xfrm>
          <a:off x="259491" y="2652664"/>
          <a:ext cx="11709190" cy="38748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80906"/>
                <a:gridCol w="1771866"/>
                <a:gridCol w="1040817"/>
                <a:gridCol w="1685132"/>
                <a:gridCol w="991254"/>
                <a:gridCol w="1697523"/>
                <a:gridCol w="941692"/>
              </a:tblGrid>
              <a:tr h="5300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1 010,2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1 122,4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103 721,2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1 016,8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1 016,8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199 184,0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191 671,8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190 856,0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2 845,1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2 451,9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2 451,9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306 095,6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196 150,7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195 447,1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</a:t>
            </a: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на 2021-2023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91481"/>
              </p:ext>
            </p:extLst>
          </p:nvPr>
        </p:nvGraphicFramePr>
        <p:xfrm>
          <a:off x="1852551" y="2146434"/>
          <a:ext cx="8360228" cy="313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70079020"/>
              </p:ext>
            </p:extLst>
          </p:nvPr>
        </p:nvGraphicFramePr>
        <p:xfrm>
          <a:off x="-154003" y="3128211"/>
          <a:ext cx="5117890" cy="388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95445354"/>
              </p:ext>
            </p:extLst>
          </p:nvPr>
        </p:nvGraphicFramePr>
        <p:xfrm>
          <a:off x="6910937" y="3012707"/>
          <a:ext cx="5281062" cy="384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2021-2023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59824"/>
              </p:ext>
            </p:extLst>
          </p:nvPr>
        </p:nvGraphicFramePr>
        <p:xfrm>
          <a:off x="111253" y="1655804"/>
          <a:ext cx="11973655" cy="51361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78071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442 409,5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311 818,4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313 681,7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3 026,0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5 968,0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32 533,7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22 905,2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21 858,0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499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1 400,0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1 400,0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12 654,1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11 985,0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11 985,0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3 274,1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313 932,0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195 534,2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193 927,0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31 404,0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30 010,8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30 010,8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39 018,5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38 778,5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38 918,9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7 656,7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7 642,3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6 947,5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2021-2023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4725"/>
              </p:ext>
            </p:extLst>
          </p:nvPr>
        </p:nvGraphicFramePr>
        <p:xfrm>
          <a:off x="257432" y="2744939"/>
          <a:ext cx="11677136" cy="37352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4909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419 017,3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295 396,9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294 365,3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23 392,2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13 395,5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13 348,4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3 026,0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5 968,0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442 409,5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311 818,4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313 681,7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2021-2023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59147"/>
              </p:ext>
            </p:extLst>
          </p:nvPr>
        </p:nvGraphicFramePr>
        <p:xfrm>
          <a:off x="8239" y="605482"/>
          <a:ext cx="12183761" cy="61832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55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29 804,7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28 804,7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28 804,7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34 811,8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34 474,8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315 907,0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198 087,1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196 479,9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2 802,0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1 920,1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11 984,0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11 935,0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11 935,0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объектах»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11 066,7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11 102,3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10 407,5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«Комплексное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1 042,2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630,0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6 557,0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6 557,0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5 557,0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информационного общества в Дмитриевском районе Курской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2868</TotalTime>
  <Words>2216</Words>
  <Application>Microsoft Office PowerPoint</Application>
  <PresentationFormat>Широкоэкранный</PresentationFormat>
  <Paragraphs>485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2021 год и на плановый период 2022-2023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2021-2023 годы в табличном виде</vt:lpstr>
      <vt:lpstr>Структура доходов бюджета муниципального района «Дмитриевский район» Курской области  на 2021-2023 годы в графическом виде</vt:lpstr>
      <vt:lpstr>Структура собственных доходов бюджета           муниципального района «Дмитриевский район»   Курской области на 2021-2023 годы</vt:lpstr>
      <vt:lpstr>Структура безвозмездных поступлений в бюджет           муниципального района «Дмитриевский район»   Курской области на 2021-2023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2021-2023 годы в графическом виде</vt:lpstr>
      <vt:lpstr>Расходы бюджета муниципального района «Дмитриевский район» Курской области  по разделам на 2021-2023 годы</vt:lpstr>
      <vt:lpstr>Программные и непрограммные расходы бюджета муниципального района «Дмитриевский район»   Курской области на 2021-2023 годы</vt:lpstr>
      <vt:lpstr>Расходы на реализацию мероприятий муниципальных программ Дмитриевского района  Курской области в 2021-2023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302</cp:revision>
  <cp:lastPrinted>2018-11-26T09:13:57Z</cp:lastPrinted>
  <dcterms:created xsi:type="dcterms:W3CDTF">2017-05-15T04:15:41Z</dcterms:created>
  <dcterms:modified xsi:type="dcterms:W3CDTF">2021-01-19T06:51:45Z</dcterms:modified>
</cp:coreProperties>
</file>