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66FF33"/>
    <a:srgbClr val="FF66FF"/>
    <a:srgbClr val="FFFF66"/>
    <a:srgbClr val="FFFF00"/>
    <a:srgbClr val="FF0066"/>
    <a:srgbClr val="008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3095265707032E-2"/>
          <c:y val="0.15531252547777652"/>
          <c:w val="0.98256515467598249"/>
          <c:h val="0.6177516323958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38,5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61,5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43.7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47.2</c:v>
                </c:pt>
                <c:pt idx="1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57,0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47.8</c:v>
                </c:pt>
                <c:pt idx="1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5069464924716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1744708397905"/>
          <c:y val="0.14835101129992675"/>
          <c:w val="0.67442730030807774"/>
          <c:h val="0.62115442562921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85.1</c:v>
                </c:pt>
                <c:pt idx="2">
                  <c:v>12.2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57176765992504"/>
          <c:y val="0.77867313603681532"/>
          <c:w val="0.34793979302956807"/>
          <c:h val="0.21876395385496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6FF33"/>
            </a:solidFill>
          </c:spPr>
          <c:explosion val="1"/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7.132333832888163E-2"/>
                  <c:y val="-1.85050937289850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711427951753549E-2"/>
                  <c:y val="4.3565751728447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271285627475384"/>
                  <c:y val="-1.0340211978331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7468527068772E-2"/>
                      <c:h val="4.44496162505577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 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98.1</c:v>
                </c:pt>
                <c:pt idx="2">
                  <c:v>0.2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47421691361084"/>
          <c:y val="0.72032901258934756"/>
          <c:w val="0.5562364568210727"/>
          <c:h val="0.20807333221039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6FF33"/>
            </a:solidFill>
          </c:spPr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085529766550743E-2"/>
                  <c:y val="-2.0827021503953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554864911640922E-2"/>
                  <c:y val="-9.2674342371309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54313280169784"/>
                  <c:y val="-1.3759159575096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5664008489202E-2"/>
                      <c:h val="5.36695123102452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97.8</c:v>
                </c:pt>
                <c:pt idx="2">
                  <c:v>0.1</c:v>
                </c:pt>
                <c:pt idx="3">
                  <c:v>1.5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9485696098E-2"/>
          <c:y val="0.7519013505602824"/>
          <c:w val="0.89999998210793242"/>
          <c:h val="0.2084655187524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Представительного Собрания Дмитриевского района Курской области     «О бюджете муниципального района «Дмитриевский район» Курской области                              </a:t>
            </a:r>
            <a:r>
              <a:rPr lang="ru-RU" sz="20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20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2021-2022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97"/>
            <a:ext cx="12191999" cy="19523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2021-2022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687444"/>
              </p:ext>
            </p:extLst>
          </p:nvPr>
        </p:nvGraphicFramePr>
        <p:xfrm>
          <a:off x="506670" y="2245756"/>
          <a:ext cx="11170464" cy="35248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338 202,2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276 456,8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324 064,2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293 759,9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367 707,7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308 427,4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328 167,2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293 759,9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-29 505,5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-31 970,6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-4 103,0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0782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861,0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092,0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289,0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667,9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170 337,8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324 064,2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759,9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298 626,8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20222"/>
              </p:ext>
            </p:extLst>
          </p:nvPr>
        </p:nvGraphicFramePr>
        <p:xfrm>
          <a:off x="2859579" y="2177935"/>
          <a:ext cx="6308174" cy="27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02035621"/>
              </p:ext>
            </p:extLst>
          </p:nvPr>
        </p:nvGraphicFramePr>
        <p:xfrm>
          <a:off x="116378" y="3607724"/>
          <a:ext cx="4372495" cy="32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582300925"/>
              </p:ext>
            </p:extLst>
          </p:nvPr>
        </p:nvGraphicFramePr>
        <p:xfrm>
          <a:off x="7232073" y="3674225"/>
          <a:ext cx="4959926" cy="31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26626"/>
              </p:ext>
            </p:extLst>
          </p:nvPr>
        </p:nvGraphicFramePr>
        <p:xfrm>
          <a:off x="284204" y="1818183"/>
          <a:ext cx="11593944" cy="47727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08775"/>
                <a:gridCol w="1252393"/>
                <a:gridCol w="867996"/>
                <a:gridCol w="1339194"/>
                <a:gridCol w="756396"/>
                <a:gridCol w="1339194"/>
                <a:gridCol w="929996"/>
              </a:tblGrid>
              <a:tr h="441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92 915,0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93 214,0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98 001,0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10109,0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2 980,0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924,0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1 528,0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8 852,0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9 136,0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9 136,0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124 861,0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124 092,0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128 289,0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31491"/>
              </p:ext>
            </p:extLst>
          </p:nvPr>
        </p:nvGraphicFramePr>
        <p:xfrm>
          <a:off x="259491" y="2652664"/>
          <a:ext cx="11709190" cy="38748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80906"/>
                <a:gridCol w="1771866"/>
                <a:gridCol w="1040817"/>
                <a:gridCol w="1685132"/>
                <a:gridCol w="991254"/>
                <a:gridCol w="1697523"/>
                <a:gridCol w="941692"/>
              </a:tblGrid>
              <a:tr h="5300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2 566,7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995,1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24 271,8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169 523,5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166 515,3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166 546,6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2 841,2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2 573,4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2 573,4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199 203,2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169 667,9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170 337,8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</a:t>
            </a: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02223"/>
              </p:ext>
            </p:extLst>
          </p:nvPr>
        </p:nvGraphicFramePr>
        <p:xfrm>
          <a:off x="1852551" y="2146434"/>
          <a:ext cx="8360228" cy="313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6516639"/>
              </p:ext>
            </p:extLst>
          </p:nvPr>
        </p:nvGraphicFramePr>
        <p:xfrm>
          <a:off x="-154003" y="3128211"/>
          <a:ext cx="5117890" cy="388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32543109"/>
              </p:ext>
            </p:extLst>
          </p:nvPr>
        </p:nvGraphicFramePr>
        <p:xfrm>
          <a:off x="6910939" y="3012707"/>
          <a:ext cx="5281062" cy="384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04078"/>
              </p:ext>
            </p:extLst>
          </p:nvPr>
        </p:nvGraphicFramePr>
        <p:xfrm>
          <a:off x="111253" y="1655804"/>
          <a:ext cx="11973655" cy="51361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78071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328 167,2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293 759,9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3 107,0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6 465,0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35 829,2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31 255,1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31 286,5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499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33 433,6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11 611,1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11 359,0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821,6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193 203,4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185 036,7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186 766,3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30 020,1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29 752,3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29 752,3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24 224,8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24 111,3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24 111,3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8 740,9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6 992,7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6 992,7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315029"/>
              </p:ext>
            </p:extLst>
          </p:nvPr>
        </p:nvGraphicFramePr>
        <p:xfrm>
          <a:off x="257432" y="2744939"/>
          <a:ext cx="11677136" cy="37352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4909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302 968,4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268 791,0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91,5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270 268,6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25 198,8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21 861,9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21 893,2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3 107,0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465,0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328 167,2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293 759,9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2020-2022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636519"/>
              </p:ext>
            </p:extLst>
          </p:nvPr>
        </p:nvGraphicFramePr>
        <p:xfrm>
          <a:off x="8239" y="605482"/>
          <a:ext cx="12183761" cy="61832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55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196 416,9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188 571,3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190 300,9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1 222,2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1 776,5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1 341,9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1 341,9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32 550,2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10 991,0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10 991,0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объектах»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12 040,9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10 292,7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10 292,7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«Устойчивое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информационного общества в Дмитриевском районе Курской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</TotalTime>
  <Words>2193</Words>
  <Application>Microsoft Office PowerPoint</Application>
  <PresentationFormat>Широкоэкранный</PresentationFormat>
  <Paragraphs>484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2020 год и на плановый период 2021-2022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2020-2022 годы в табличном виде</vt:lpstr>
      <vt:lpstr>Структура доходов бюджета муниципального района «Дмитриевский район» Курской области  на 2019-2021 годы в графическом виде</vt:lpstr>
      <vt:lpstr>Структура собственных доходов бюджета           муниципального района «Дмитриевский район»   Курской области на 2020-2022 годы</vt:lpstr>
      <vt:lpstr>Структура безвозмездных поступлений в бюджет           муниципального района «Дмитриевский район»   Курской области на 2020-2022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2020-2022 годы в графическом виде</vt:lpstr>
      <vt:lpstr>Расходы бюджета муниципального района «Дмитриевский район» Курской области  по разделам на 2020-2022 годы</vt:lpstr>
      <vt:lpstr>Программные и непрограммные расходы бюджета муниципального района «Дмитриевский район»   Курской области на 2020-2022 годы</vt:lpstr>
      <vt:lpstr>Расходы на реализацию мероприятий муниципальных программ Дмитриевского района  Курской области в 2020-2022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244</cp:revision>
  <cp:lastPrinted>2018-11-26T09:13:57Z</cp:lastPrinted>
  <dcterms:created xsi:type="dcterms:W3CDTF">2017-05-15T04:15:41Z</dcterms:created>
  <dcterms:modified xsi:type="dcterms:W3CDTF">2019-12-04T13:32:03Z</dcterms:modified>
</cp:coreProperties>
</file>